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3" r:id="rId2"/>
    <p:sldMasterId id="2147483648" r:id="rId3"/>
  </p:sldMasterIdLst>
  <p:notesMasterIdLst>
    <p:notesMasterId r:id="rId22"/>
  </p:notesMasterIdLst>
  <p:sldIdLst>
    <p:sldId id="258" r:id="rId4"/>
    <p:sldId id="259" r:id="rId5"/>
    <p:sldId id="264" r:id="rId6"/>
    <p:sldId id="269" r:id="rId7"/>
    <p:sldId id="276" r:id="rId8"/>
    <p:sldId id="286" r:id="rId9"/>
    <p:sldId id="288" r:id="rId10"/>
    <p:sldId id="289" r:id="rId11"/>
    <p:sldId id="29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lai Venthan Anna durai" initials="MVAd" lastIdx="1" clrIdx="0">
    <p:extLst>
      <p:ext uri="{19B8F6BF-5375-455C-9EA6-DF929625EA0E}">
        <p15:presenceInfo xmlns:p15="http://schemas.microsoft.com/office/powerpoint/2012/main" userId="6eac0e6816f577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B9C"/>
    <a:srgbClr val="FEFFFE"/>
    <a:srgbClr val="3FFF9A"/>
    <a:srgbClr val="77D9DB"/>
    <a:srgbClr val="EC6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Causes</a:t>
            </a:r>
            <a:r>
              <a:rPr lang="en-US" baseline="0" dirty="0"/>
              <a:t> of </a:t>
            </a:r>
            <a:r>
              <a:rPr lang="en-US" dirty="0"/>
              <a:t>Transformer Failure 1991-2010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Transformer Failure 1991-2010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D1-4E2B-8B50-C1F6DDABB4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D1-4E2B-8B50-C1F6DDABB4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D1-4E2B-8B50-C1F6DDABB4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1D1-4E2B-8B50-C1F6DDABB4B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1D1-4E2B-8B50-C1F6DDABB4B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1D1-4E2B-8B50-C1F6DDABB4B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1D1-4E2B-8B50-C1F6DDABB4B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1D1-4E2B-8B50-C1F6DDABB4B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1D1-4E2B-8B50-C1F6DDABB4B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1D1-4E2B-8B50-C1F6DDABB4B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Stress or fatigue</c:v>
                </c:pt>
                <c:pt idx="1">
                  <c:v>Line disturbance</c:v>
                </c:pt>
                <c:pt idx="2">
                  <c:v>Moisture</c:v>
                </c:pt>
                <c:pt idx="3">
                  <c:v>Foreign objects</c:v>
                </c:pt>
                <c:pt idx="4">
                  <c:v>Overload</c:v>
                </c:pt>
                <c:pt idx="5">
                  <c:v>Electrical connection</c:v>
                </c:pt>
                <c:pt idx="6">
                  <c:v>Insulation</c:v>
                </c:pt>
                <c:pt idx="7">
                  <c:v>Lightining</c:v>
                </c:pt>
                <c:pt idx="8">
                  <c:v>Other</c:v>
                </c:pt>
                <c:pt idx="9">
                  <c:v>Electrical Disturbances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9</c:v>
                </c:pt>
                <c:pt idx="7">
                  <c:v>13</c:v>
                </c:pt>
                <c:pt idx="8">
                  <c:v>27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63-4E86-A7C2-4D7C361873E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9409C5-CF30-418C-BFFA-1527A2027876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6C0EC04-CC5B-49E7-B6B8-6162C540479F}">
      <dgm:prSet phldrT="[Text]"/>
      <dgm:spPr/>
      <dgm:t>
        <a:bodyPr/>
        <a:lstStyle/>
        <a:p>
          <a:r>
            <a: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1.Introduction  &amp; Objective of thesis.</a:t>
          </a:r>
          <a:endParaRPr lang="en-US" dirty="0"/>
        </a:p>
      </dgm:t>
    </dgm:pt>
    <dgm:pt modelId="{94D1E1FA-91A1-46FA-B44B-CD42528315D1}" type="parTrans" cxnId="{E5E16793-B2A5-4506-B2DE-EBBEE98789DD}">
      <dgm:prSet/>
      <dgm:spPr/>
      <dgm:t>
        <a:bodyPr/>
        <a:lstStyle/>
        <a:p>
          <a:endParaRPr lang="en-US"/>
        </a:p>
      </dgm:t>
    </dgm:pt>
    <dgm:pt modelId="{69A235AB-C965-498D-86C5-F1B74FECE63A}" type="sibTrans" cxnId="{E5E16793-B2A5-4506-B2DE-EBBEE98789DD}">
      <dgm:prSet/>
      <dgm:spPr/>
      <dgm:t>
        <a:bodyPr/>
        <a:lstStyle/>
        <a:p>
          <a:endParaRPr lang="en-US"/>
        </a:p>
      </dgm:t>
    </dgm:pt>
    <dgm:pt modelId="{504F25AD-B645-4892-A0BD-A598DE28D957}">
      <dgm:prSet/>
      <dgm:spPr/>
      <dgm:t>
        <a:bodyPr/>
        <a:lstStyle/>
        <a:p>
          <a:r>
            <a: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2.IoT devices for distribution transformer. </a:t>
          </a:r>
          <a:endParaRPr lang="en-US" dirty="0"/>
        </a:p>
      </dgm:t>
    </dgm:pt>
    <dgm:pt modelId="{32482F64-FC0A-47A0-95CA-AA63277F576D}" type="parTrans" cxnId="{A8BDF95D-1862-42B9-8E70-A623148A50C0}">
      <dgm:prSet/>
      <dgm:spPr/>
      <dgm:t>
        <a:bodyPr/>
        <a:lstStyle/>
        <a:p>
          <a:endParaRPr lang="en-US"/>
        </a:p>
      </dgm:t>
    </dgm:pt>
    <dgm:pt modelId="{EA72DB4A-D2F2-48B6-B86A-4628DEBDBED8}" type="sibTrans" cxnId="{A8BDF95D-1862-42B9-8E70-A623148A50C0}">
      <dgm:prSet/>
      <dgm:spPr/>
      <dgm:t>
        <a:bodyPr/>
        <a:lstStyle/>
        <a:p>
          <a:endParaRPr lang="en-US"/>
        </a:p>
      </dgm:t>
    </dgm:pt>
    <dgm:pt modelId="{65DC69C4-1B58-430A-ABC2-687EC2F9BB9C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3.Machine Learning.</a:t>
          </a:r>
          <a:endParaRPr lang="en-US" dirty="0"/>
        </a:p>
      </dgm:t>
    </dgm:pt>
    <dgm:pt modelId="{7BB85C54-94C2-4F88-A6A6-27DC34513431}" type="parTrans" cxnId="{0EE78DFA-300B-450E-BC5F-D085FC2BD56E}">
      <dgm:prSet/>
      <dgm:spPr/>
      <dgm:t>
        <a:bodyPr/>
        <a:lstStyle/>
        <a:p>
          <a:endParaRPr lang="en-US"/>
        </a:p>
      </dgm:t>
    </dgm:pt>
    <dgm:pt modelId="{DE44514C-5DFA-4B91-BAB9-E7C983D0B10C}" type="sibTrans" cxnId="{0EE78DFA-300B-450E-BC5F-D085FC2BD56E}">
      <dgm:prSet/>
      <dgm:spPr/>
      <dgm:t>
        <a:bodyPr/>
        <a:lstStyle/>
        <a:p>
          <a:endParaRPr lang="en-US"/>
        </a:p>
      </dgm:t>
    </dgm:pt>
    <dgm:pt modelId="{BD2B9DF4-F00A-4F24-914F-B5B40271D85B}">
      <dgm:prSet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4.Feature Engineering.</a:t>
          </a:r>
        </a:p>
      </dgm:t>
    </dgm:pt>
    <dgm:pt modelId="{7F38B038-8440-46B2-9F15-62FB6837643E}" type="parTrans" cxnId="{427FCBC0-90C8-4F37-B1F2-D5D66EF5BE2E}">
      <dgm:prSet/>
      <dgm:spPr/>
      <dgm:t>
        <a:bodyPr/>
        <a:lstStyle/>
        <a:p>
          <a:endParaRPr lang="en-US"/>
        </a:p>
      </dgm:t>
    </dgm:pt>
    <dgm:pt modelId="{450454B6-B6AB-49CD-916F-F2BA1C19107A}" type="sibTrans" cxnId="{427FCBC0-90C8-4F37-B1F2-D5D66EF5BE2E}">
      <dgm:prSet/>
      <dgm:spPr/>
      <dgm:t>
        <a:bodyPr/>
        <a:lstStyle/>
        <a:p>
          <a:endParaRPr lang="en-US"/>
        </a:p>
      </dgm:t>
    </dgm:pt>
    <dgm:pt modelId="{6079FD81-DAF2-4F63-ADE2-0BC9235D4853}" type="pres">
      <dgm:prSet presAssocID="{139409C5-CF30-418C-BFFA-1527A2027876}" presName="outerComposite" presStyleCnt="0">
        <dgm:presLayoutVars>
          <dgm:chMax val="5"/>
          <dgm:dir/>
          <dgm:resizeHandles val="exact"/>
        </dgm:presLayoutVars>
      </dgm:prSet>
      <dgm:spPr/>
    </dgm:pt>
    <dgm:pt modelId="{3FE29307-2EDD-44A7-9DF7-72B874023DDB}" type="pres">
      <dgm:prSet presAssocID="{139409C5-CF30-418C-BFFA-1527A2027876}" presName="dummyMaxCanvas" presStyleCnt="0">
        <dgm:presLayoutVars/>
      </dgm:prSet>
      <dgm:spPr/>
    </dgm:pt>
    <dgm:pt modelId="{29EDD06B-35B6-4AF0-8F9E-C2806EE0E325}" type="pres">
      <dgm:prSet presAssocID="{139409C5-CF30-418C-BFFA-1527A2027876}" presName="FourNodes_1" presStyleLbl="node1" presStyleIdx="0" presStyleCnt="4">
        <dgm:presLayoutVars>
          <dgm:bulletEnabled val="1"/>
        </dgm:presLayoutVars>
      </dgm:prSet>
      <dgm:spPr/>
    </dgm:pt>
    <dgm:pt modelId="{4C73AE37-61B9-406D-9828-079450A8054B}" type="pres">
      <dgm:prSet presAssocID="{139409C5-CF30-418C-BFFA-1527A2027876}" presName="FourNodes_2" presStyleLbl="node1" presStyleIdx="1" presStyleCnt="4">
        <dgm:presLayoutVars>
          <dgm:bulletEnabled val="1"/>
        </dgm:presLayoutVars>
      </dgm:prSet>
      <dgm:spPr/>
    </dgm:pt>
    <dgm:pt modelId="{4C3D253A-184B-4093-A9A2-80EC2FEB94A7}" type="pres">
      <dgm:prSet presAssocID="{139409C5-CF30-418C-BFFA-1527A2027876}" presName="FourNodes_3" presStyleLbl="node1" presStyleIdx="2" presStyleCnt="4">
        <dgm:presLayoutVars>
          <dgm:bulletEnabled val="1"/>
        </dgm:presLayoutVars>
      </dgm:prSet>
      <dgm:spPr/>
    </dgm:pt>
    <dgm:pt modelId="{D857D69F-1855-4619-AE2C-D6F2B8A25160}" type="pres">
      <dgm:prSet presAssocID="{139409C5-CF30-418C-BFFA-1527A2027876}" presName="FourNodes_4" presStyleLbl="node1" presStyleIdx="3" presStyleCnt="4" custScaleY="103076">
        <dgm:presLayoutVars>
          <dgm:bulletEnabled val="1"/>
        </dgm:presLayoutVars>
      </dgm:prSet>
      <dgm:spPr/>
    </dgm:pt>
    <dgm:pt modelId="{7042366B-96D3-4656-9AAC-8355C944CB5B}" type="pres">
      <dgm:prSet presAssocID="{139409C5-CF30-418C-BFFA-1527A2027876}" presName="FourConn_1-2" presStyleLbl="fgAccFollowNode1" presStyleIdx="0" presStyleCnt="3">
        <dgm:presLayoutVars>
          <dgm:bulletEnabled val="1"/>
        </dgm:presLayoutVars>
      </dgm:prSet>
      <dgm:spPr/>
    </dgm:pt>
    <dgm:pt modelId="{01C28B63-9E0A-4140-AD71-B0F28D2716CF}" type="pres">
      <dgm:prSet presAssocID="{139409C5-CF30-418C-BFFA-1527A2027876}" presName="FourConn_2-3" presStyleLbl="fgAccFollowNode1" presStyleIdx="1" presStyleCnt="3">
        <dgm:presLayoutVars>
          <dgm:bulletEnabled val="1"/>
        </dgm:presLayoutVars>
      </dgm:prSet>
      <dgm:spPr/>
    </dgm:pt>
    <dgm:pt modelId="{E0B75325-38F7-45A8-AD6F-D44273219747}" type="pres">
      <dgm:prSet presAssocID="{139409C5-CF30-418C-BFFA-1527A2027876}" presName="FourConn_3-4" presStyleLbl="fgAccFollowNode1" presStyleIdx="2" presStyleCnt="3">
        <dgm:presLayoutVars>
          <dgm:bulletEnabled val="1"/>
        </dgm:presLayoutVars>
      </dgm:prSet>
      <dgm:spPr/>
    </dgm:pt>
    <dgm:pt modelId="{1570197C-8B2E-4181-922F-1E2CD7ED0A80}" type="pres">
      <dgm:prSet presAssocID="{139409C5-CF30-418C-BFFA-1527A2027876}" presName="FourNodes_1_text" presStyleLbl="node1" presStyleIdx="3" presStyleCnt="4">
        <dgm:presLayoutVars>
          <dgm:bulletEnabled val="1"/>
        </dgm:presLayoutVars>
      </dgm:prSet>
      <dgm:spPr/>
    </dgm:pt>
    <dgm:pt modelId="{4E21A48E-05AE-4C4D-A6D0-7A94162B1386}" type="pres">
      <dgm:prSet presAssocID="{139409C5-CF30-418C-BFFA-1527A2027876}" presName="FourNodes_2_text" presStyleLbl="node1" presStyleIdx="3" presStyleCnt="4">
        <dgm:presLayoutVars>
          <dgm:bulletEnabled val="1"/>
        </dgm:presLayoutVars>
      </dgm:prSet>
      <dgm:spPr/>
    </dgm:pt>
    <dgm:pt modelId="{70F1C792-B4EF-4595-BA36-B0A2969559FB}" type="pres">
      <dgm:prSet presAssocID="{139409C5-CF30-418C-BFFA-1527A2027876}" presName="FourNodes_3_text" presStyleLbl="node1" presStyleIdx="3" presStyleCnt="4">
        <dgm:presLayoutVars>
          <dgm:bulletEnabled val="1"/>
        </dgm:presLayoutVars>
      </dgm:prSet>
      <dgm:spPr/>
    </dgm:pt>
    <dgm:pt modelId="{0557E736-19E7-47F0-B90E-4307DF60B5AA}" type="pres">
      <dgm:prSet presAssocID="{139409C5-CF30-418C-BFFA-1527A202787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92C8838-0FD4-4B60-BBC8-121BA36BC974}" type="presOf" srcId="{504F25AD-B645-4892-A0BD-A598DE28D957}" destId="{4E21A48E-05AE-4C4D-A6D0-7A94162B1386}" srcOrd="1" destOrd="0" presId="urn:microsoft.com/office/officeart/2005/8/layout/vProcess5"/>
    <dgm:cxn modelId="{B024763C-017B-44EA-AF4A-668F119D2808}" type="presOf" srcId="{BD2B9DF4-F00A-4F24-914F-B5B40271D85B}" destId="{D857D69F-1855-4619-AE2C-D6F2B8A25160}" srcOrd="0" destOrd="0" presId="urn:microsoft.com/office/officeart/2005/8/layout/vProcess5"/>
    <dgm:cxn modelId="{48384C5B-F505-4EDF-8204-90F19B6F5FC3}" type="presOf" srcId="{65DC69C4-1B58-430A-ABC2-687EC2F9BB9C}" destId="{70F1C792-B4EF-4595-BA36-B0A2969559FB}" srcOrd="1" destOrd="0" presId="urn:microsoft.com/office/officeart/2005/8/layout/vProcess5"/>
    <dgm:cxn modelId="{A8BDF95D-1862-42B9-8E70-A623148A50C0}" srcId="{139409C5-CF30-418C-BFFA-1527A2027876}" destId="{504F25AD-B645-4892-A0BD-A598DE28D957}" srcOrd="1" destOrd="0" parTransId="{32482F64-FC0A-47A0-95CA-AA63277F576D}" sibTransId="{EA72DB4A-D2F2-48B6-B86A-4628DEBDBED8}"/>
    <dgm:cxn modelId="{93681442-9114-42B9-8420-C396722672B5}" type="presOf" srcId="{139409C5-CF30-418C-BFFA-1527A2027876}" destId="{6079FD81-DAF2-4F63-ADE2-0BC9235D4853}" srcOrd="0" destOrd="0" presId="urn:microsoft.com/office/officeart/2005/8/layout/vProcess5"/>
    <dgm:cxn modelId="{DBCB1442-A001-4284-9A3A-334B330E15FA}" type="presOf" srcId="{69A235AB-C965-498D-86C5-F1B74FECE63A}" destId="{7042366B-96D3-4656-9AAC-8355C944CB5B}" srcOrd="0" destOrd="0" presId="urn:microsoft.com/office/officeart/2005/8/layout/vProcess5"/>
    <dgm:cxn modelId="{E3B4536B-3955-4068-8525-2D5A52EEDEA6}" type="presOf" srcId="{BD2B9DF4-F00A-4F24-914F-B5B40271D85B}" destId="{0557E736-19E7-47F0-B90E-4307DF60B5AA}" srcOrd="1" destOrd="0" presId="urn:microsoft.com/office/officeart/2005/8/layout/vProcess5"/>
    <dgm:cxn modelId="{E5E16793-B2A5-4506-B2DE-EBBEE98789DD}" srcId="{139409C5-CF30-418C-BFFA-1527A2027876}" destId="{16C0EC04-CC5B-49E7-B6B8-6162C540479F}" srcOrd="0" destOrd="0" parTransId="{94D1E1FA-91A1-46FA-B44B-CD42528315D1}" sibTransId="{69A235AB-C965-498D-86C5-F1B74FECE63A}"/>
    <dgm:cxn modelId="{02AEA6A1-68E3-4B37-8D25-3021DFC3BC8A}" type="presOf" srcId="{504F25AD-B645-4892-A0BD-A598DE28D957}" destId="{4C73AE37-61B9-406D-9828-079450A8054B}" srcOrd="0" destOrd="0" presId="urn:microsoft.com/office/officeart/2005/8/layout/vProcess5"/>
    <dgm:cxn modelId="{BC7F8BB2-7809-4704-B878-D7144851B6AB}" type="presOf" srcId="{EA72DB4A-D2F2-48B6-B86A-4628DEBDBED8}" destId="{01C28B63-9E0A-4140-AD71-B0F28D2716CF}" srcOrd="0" destOrd="0" presId="urn:microsoft.com/office/officeart/2005/8/layout/vProcess5"/>
    <dgm:cxn modelId="{427FCBC0-90C8-4F37-B1F2-D5D66EF5BE2E}" srcId="{139409C5-CF30-418C-BFFA-1527A2027876}" destId="{BD2B9DF4-F00A-4F24-914F-B5B40271D85B}" srcOrd="3" destOrd="0" parTransId="{7F38B038-8440-46B2-9F15-62FB6837643E}" sibTransId="{450454B6-B6AB-49CD-916F-F2BA1C19107A}"/>
    <dgm:cxn modelId="{9CA9BEC9-3430-4FF8-A6FB-BEBAC4007A41}" type="presOf" srcId="{DE44514C-5DFA-4B91-BAB9-E7C983D0B10C}" destId="{E0B75325-38F7-45A8-AD6F-D44273219747}" srcOrd="0" destOrd="0" presId="urn:microsoft.com/office/officeart/2005/8/layout/vProcess5"/>
    <dgm:cxn modelId="{566B0FCC-EF91-47CC-B02E-D013AB7BB736}" type="presOf" srcId="{65DC69C4-1B58-430A-ABC2-687EC2F9BB9C}" destId="{4C3D253A-184B-4093-A9A2-80EC2FEB94A7}" srcOrd="0" destOrd="0" presId="urn:microsoft.com/office/officeart/2005/8/layout/vProcess5"/>
    <dgm:cxn modelId="{E2E420D0-6052-492A-BC75-2B14D3EF5A4B}" type="presOf" srcId="{16C0EC04-CC5B-49E7-B6B8-6162C540479F}" destId="{1570197C-8B2E-4181-922F-1E2CD7ED0A80}" srcOrd="1" destOrd="0" presId="urn:microsoft.com/office/officeart/2005/8/layout/vProcess5"/>
    <dgm:cxn modelId="{7331B3F3-4F66-4665-96FC-DACF1AF4F007}" type="presOf" srcId="{16C0EC04-CC5B-49E7-B6B8-6162C540479F}" destId="{29EDD06B-35B6-4AF0-8F9E-C2806EE0E325}" srcOrd="0" destOrd="0" presId="urn:microsoft.com/office/officeart/2005/8/layout/vProcess5"/>
    <dgm:cxn modelId="{0EE78DFA-300B-450E-BC5F-D085FC2BD56E}" srcId="{139409C5-CF30-418C-BFFA-1527A2027876}" destId="{65DC69C4-1B58-430A-ABC2-687EC2F9BB9C}" srcOrd="2" destOrd="0" parTransId="{7BB85C54-94C2-4F88-A6A6-27DC34513431}" sibTransId="{DE44514C-5DFA-4B91-BAB9-E7C983D0B10C}"/>
    <dgm:cxn modelId="{BB80C45D-9D55-4759-BE0D-8FF923606875}" type="presParOf" srcId="{6079FD81-DAF2-4F63-ADE2-0BC9235D4853}" destId="{3FE29307-2EDD-44A7-9DF7-72B874023DDB}" srcOrd="0" destOrd="0" presId="urn:microsoft.com/office/officeart/2005/8/layout/vProcess5"/>
    <dgm:cxn modelId="{0AAE43C6-652C-4A35-96B2-8F443D551B9F}" type="presParOf" srcId="{6079FD81-DAF2-4F63-ADE2-0BC9235D4853}" destId="{29EDD06B-35B6-4AF0-8F9E-C2806EE0E325}" srcOrd="1" destOrd="0" presId="urn:microsoft.com/office/officeart/2005/8/layout/vProcess5"/>
    <dgm:cxn modelId="{DEDCBAFD-9965-4D08-BB2B-0FB5E43551AC}" type="presParOf" srcId="{6079FD81-DAF2-4F63-ADE2-0BC9235D4853}" destId="{4C73AE37-61B9-406D-9828-079450A8054B}" srcOrd="2" destOrd="0" presId="urn:microsoft.com/office/officeart/2005/8/layout/vProcess5"/>
    <dgm:cxn modelId="{7506F7CE-540C-40F3-84B8-805AD3905872}" type="presParOf" srcId="{6079FD81-DAF2-4F63-ADE2-0BC9235D4853}" destId="{4C3D253A-184B-4093-A9A2-80EC2FEB94A7}" srcOrd="3" destOrd="0" presId="urn:microsoft.com/office/officeart/2005/8/layout/vProcess5"/>
    <dgm:cxn modelId="{7041E5A0-1351-4071-A88A-3E002138A936}" type="presParOf" srcId="{6079FD81-DAF2-4F63-ADE2-0BC9235D4853}" destId="{D857D69F-1855-4619-AE2C-D6F2B8A25160}" srcOrd="4" destOrd="0" presId="urn:microsoft.com/office/officeart/2005/8/layout/vProcess5"/>
    <dgm:cxn modelId="{60EB9F03-A038-4650-B4F7-05B50D3136FA}" type="presParOf" srcId="{6079FD81-DAF2-4F63-ADE2-0BC9235D4853}" destId="{7042366B-96D3-4656-9AAC-8355C944CB5B}" srcOrd="5" destOrd="0" presId="urn:microsoft.com/office/officeart/2005/8/layout/vProcess5"/>
    <dgm:cxn modelId="{C9EC220F-9C25-4569-8D87-761DC4024AC4}" type="presParOf" srcId="{6079FD81-DAF2-4F63-ADE2-0BC9235D4853}" destId="{01C28B63-9E0A-4140-AD71-B0F28D2716CF}" srcOrd="6" destOrd="0" presId="urn:microsoft.com/office/officeart/2005/8/layout/vProcess5"/>
    <dgm:cxn modelId="{FE5E0856-3593-48E1-BFE1-AFB30273549D}" type="presParOf" srcId="{6079FD81-DAF2-4F63-ADE2-0BC9235D4853}" destId="{E0B75325-38F7-45A8-AD6F-D44273219747}" srcOrd="7" destOrd="0" presId="urn:microsoft.com/office/officeart/2005/8/layout/vProcess5"/>
    <dgm:cxn modelId="{774DA16B-8680-4344-850D-E2EBDA5D691B}" type="presParOf" srcId="{6079FD81-DAF2-4F63-ADE2-0BC9235D4853}" destId="{1570197C-8B2E-4181-922F-1E2CD7ED0A80}" srcOrd="8" destOrd="0" presId="urn:microsoft.com/office/officeart/2005/8/layout/vProcess5"/>
    <dgm:cxn modelId="{A7A54D17-6799-4542-A25B-DA99D1B32CDB}" type="presParOf" srcId="{6079FD81-DAF2-4F63-ADE2-0BC9235D4853}" destId="{4E21A48E-05AE-4C4D-A6D0-7A94162B1386}" srcOrd="9" destOrd="0" presId="urn:microsoft.com/office/officeart/2005/8/layout/vProcess5"/>
    <dgm:cxn modelId="{3D34D815-9F23-44BB-B987-E45298DDB9E3}" type="presParOf" srcId="{6079FD81-DAF2-4F63-ADE2-0BC9235D4853}" destId="{70F1C792-B4EF-4595-BA36-B0A2969559FB}" srcOrd="10" destOrd="0" presId="urn:microsoft.com/office/officeart/2005/8/layout/vProcess5"/>
    <dgm:cxn modelId="{6309167B-3623-42D3-A24E-9A05B10EEA95}" type="presParOf" srcId="{6079FD81-DAF2-4F63-ADE2-0BC9235D4853}" destId="{0557E736-19E7-47F0-B90E-4307DF60B5A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8A894C-05A2-4055-969A-442880D75D0F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12F88B8-3215-4A8E-9C07-D7CA32B43E82}">
      <dgm:prSet phldrT="[Text]" custT="1"/>
      <dgm:spPr/>
      <dgm:t>
        <a:bodyPr/>
        <a:lstStyle/>
        <a:p>
          <a:r>
            <a:rPr lang="en-US" sz="1600" dirty="0"/>
            <a:t>5.Model Training and Testing</a:t>
          </a:r>
        </a:p>
      </dgm:t>
    </dgm:pt>
    <dgm:pt modelId="{AB8D6ACD-7522-4679-9AD0-F741B9CD50ED}" type="parTrans" cxnId="{84A375F4-993F-4F20-B373-25C9CBD3C9E3}">
      <dgm:prSet/>
      <dgm:spPr/>
      <dgm:t>
        <a:bodyPr/>
        <a:lstStyle/>
        <a:p>
          <a:endParaRPr lang="en-US"/>
        </a:p>
      </dgm:t>
    </dgm:pt>
    <dgm:pt modelId="{9D234C80-1617-4AAF-87FB-5E491AD6A807}" type="sibTrans" cxnId="{84A375F4-993F-4F20-B373-25C9CBD3C9E3}">
      <dgm:prSet/>
      <dgm:spPr/>
      <dgm:t>
        <a:bodyPr/>
        <a:lstStyle/>
        <a:p>
          <a:endParaRPr lang="en-US"/>
        </a:p>
      </dgm:t>
    </dgm:pt>
    <dgm:pt modelId="{7026494F-601B-4244-90D9-38F23BD74C01}">
      <dgm:prSet phldrT="[Text]" custT="1"/>
      <dgm:spPr/>
      <dgm:t>
        <a:bodyPr/>
        <a:lstStyle/>
        <a:p>
          <a:r>
            <a:rPr lang="en-US" sz="1600" dirty="0"/>
            <a:t>6.Hyper Parameter Optimization.</a:t>
          </a:r>
        </a:p>
      </dgm:t>
    </dgm:pt>
    <dgm:pt modelId="{8FB50093-8209-45A1-A9F5-ED8FA14CA0D1}" type="parTrans" cxnId="{DE5C88D6-5B39-497E-AAEF-FA2735C0BD02}">
      <dgm:prSet/>
      <dgm:spPr/>
      <dgm:t>
        <a:bodyPr/>
        <a:lstStyle/>
        <a:p>
          <a:endParaRPr lang="en-US"/>
        </a:p>
      </dgm:t>
    </dgm:pt>
    <dgm:pt modelId="{EBDE25C9-A7D1-40BA-9CF1-5EB5ABA6E92B}" type="sibTrans" cxnId="{DE5C88D6-5B39-497E-AAEF-FA2735C0BD02}">
      <dgm:prSet/>
      <dgm:spPr/>
      <dgm:t>
        <a:bodyPr/>
        <a:lstStyle/>
        <a:p>
          <a:endParaRPr lang="en-US"/>
        </a:p>
      </dgm:t>
    </dgm:pt>
    <dgm:pt modelId="{0071121B-F3D0-4220-918F-5A0F8357DC9F}">
      <dgm:prSet phldrT="[Text]" custT="1"/>
      <dgm:spPr/>
      <dgm:t>
        <a:bodyPr/>
        <a:lstStyle/>
        <a:p>
          <a:r>
            <a:rPr lang="en-US" sz="1600" dirty="0"/>
            <a:t>7.Model Performance</a:t>
          </a:r>
          <a:r>
            <a:rPr lang="en-US" sz="2100" dirty="0"/>
            <a:t>.</a:t>
          </a:r>
        </a:p>
      </dgm:t>
    </dgm:pt>
    <dgm:pt modelId="{C3DFCCF1-0267-40B5-BC2A-6FF1715E95D7}" type="parTrans" cxnId="{5F83A58A-9ED2-45B7-90C8-6B751ED593BC}">
      <dgm:prSet/>
      <dgm:spPr/>
      <dgm:t>
        <a:bodyPr/>
        <a:lstStyle/>
        <a:p>
          <a:endParaRPr lang="en-US"/>
        </a:p>
      </dgm:t>
    </dgm:pt>
    <dgm:pt modelId="{A6310BD7-6FBD-4B31-9C0B-CB2E4F7228B4}" type="sibTrans" cxnId="{5F83A58A-9ED2-45B7-90C8-6B751ED593BC}">
      <dgm:prSet/>
      <dgm:spPr/>
      <dgm:t>
        <a:bodyPr/>
        <a:lstStyle/>
        <a:p>
          <a:endParaRPr lang="en-US"/>
        </a:p>
      </dgm:t>
    </dgm:pt>
    <dgm:pt modelId="{73A69D42-A7BB-4D30-8E58-C7387CAF50A8}" type="pres">
      <dgm:prSet presAssocID="{D28A894C-05A2-4055-969A-442880D75D0F}" presName="outerComposite" presStyleCnt="0">
        <dgm:presLayoutVars>
          <dgm:chMax val="5"/>
          <dgm:dir/>
          <dgm:resizeHandles val="exact"/>
        </dgm:presLayoutVars>
      </dgm:prSet>
      <dgm:spPr/>
    </dgm:pt>
    <dgm:pt modelId="{94A17AA1-DC1A-4F19-B118-9B4F992E548D}" type="pres">
      <dgm:prSet presAssocID="{D28A894C-05A2-4055-969A-442880D75D0F}" presName="dummyMaxCanvas" presStyleCnt="0">
        <dgm:presLayoutVars/>
      </dgm:prSet>
      <dgm:spPr/>
    </dgm:pt>
    <dgm:pt modelId="{C1DB0FA4-42FE-4E55-979A-D509FDD7A296}" type="pres">
      <dgm:prSet presAssocID="{D28A894C-05A2-4055-969A-442880D75D0F}" presName="ThreeNodes_1" presStyleLbl="node1" presStyleIdx="0" presStyleCnt="3">
        <dgm:presLayoutVars>
          <dgm:bulletEnabled val="1"/>
        </dgm:presLayoutVars>
      </dgm:prSet>
      <dgm:spPr/>
    </dgm:pt>
    <dgm:pt modelId="{E268381A-642F-423F-9B5D-631574247C92}" type="pres">
      <dgm:prSet presAssocID="{D28A894C-05A2-4055-969A-442880D75D0F}" presName="ThreeNodes_2" presStyleLbl="node1" presStyleIdx="1" presStyleCnt="3">
        <dgm:presLayoutVars>
          <dgm:bulletEnabled val="1"/>
        </dgm:presLayoutVars>
      </dgm:prSet>
      <dgm:spPr/>
    </dgm:pt>
    <dgm:pt modelId="{CF17FEDE-04A6-4587-97E5-7DA3CED9F8CB}" type="pres">
      <dgm:prSet presAssocID="{D28A894C-05A2-4055-969A-442880D75D0F}" presName="ThreeNodes_3" presStyleLbl="node1" presStyleIdx="2" presStyleCnt="3">
        <dgm:presLayoutVars>
          <dgm:bulletEnabled val="1"/>
        </dgm:presLayoutVars>
      </dgm:prSet>
      <dgm:spPr/>
    </dgm:pt>
    <dgm:pt modelId="{CE10343D-742F-4B93-9D57-13A32D72C6B1}" type="pres">
      <dgm:prSet presAssocID="{D28A894C-05A2-4055-969A-442880D75D0F}" presName="ThreeConn_1-2" presStyleLbl="fgAccFollowNode1" presStyleIdx="0" presStyleCnt="2">
        <dgm:presLayoutVars>
          <dgm:bulletEnabled val="1"/>
        </dgm:presLayoutVars>
      </dgm:prSet>
      <dgm:spPr/>
    </dgm:pt>
    <dgm:pt modelId="{E96E8C30-5370-4610-BF6D-6FE252BF8CF9}" type="pres">
      <dgm:prSet presAssocID="{D28A894C-05A2-4055-969A-442880D75D0F}" presName="ThreeConn_2-3" presStyleLbl="fgAccFollowNode1" presStyleIdx="1" presStyleCnt="2">
        <dgm:presLayoutVars>
          <dgm:bulletEnabled val="1"/>
        </dgm:presLayoutVars>
      </dgm:prSet>
      <dgm:spPr/>
    </dgm:pt>
    <dgm:pt modelId="{1270D77A-5499-4075-AF9A-27CF7CCD7CCC}" type="pres">
      <dgm:prSet presAssocID="{D28A894C-05A2-4055-969A-442880D75D0F}" presName="ThreeNodes_1_text" presStyleLbl="node1" presStyleIdx="2" presStyleCnt="3">
        <dgm:presLayoutVars>
          <dgm:bulletEnabled val="1"/>
        </dgm:presLayoutVars>
      </dgm:prSet>
      <dgm:spPr/>
    </dgm:pt>
    <dgm:pt modelId="{CC413D63-D90B-42FD-A6D0-45D4203DAF9E}" type="pres">
      <dgm:prSet presAssocID="{D28A894C-05A2-4055-969A-442880D75D0F}" presName="ThreeNodes_2_text" presStyleLbl="node1" presStyleIdx="2" presStyleCnt="3">
        <dgm:presLayoutVars>
          <dgm:bulletEnabled val="1"/>
        </dgm:presLayoutVars>
      </dgm:prSet>
      <dgm:spPr/>
    </dgm:pt>
    <dgm:pt modelId="{8EFBB41D-93BD-48E2-9032-B840E49A629A}" type="pres">
      <dgm:prSet presAssocID="{D28A894C-05A2-4055-969A-442880D75D0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E05BE1D-FD73-4061-9006-4C21C5D0F0E3}" type="presOf" srcId="{D28A894C-05A2-4055-969A-442880D75D0F}" destId="{73A69D42-A7BB-4D30-8E58-C7387CAF50A8}" srcOrd="0" destOrd="0" presId="urn:microsoft.com/office/officeart/2005/8/layout/vProcess5"/>
    <dgm:cxn modelId="{8901332C-3164-4C98-AE2E-3BAA1B34389B}" type="presOf" srcId="{7026494F-601B-4244-90D9-38F23BD74C01}" destId="{CC413D63-D90B-42FD-A6D0-45D4203DAF9E}" srcOrd="1" destOrd="0" presId="urn:microsoft.com/office/officeart/2005/8/layout/vProcess5"/>
    <dgm:cxn modelId="{64DD7A2F-F269-47C7-B1F2-27B884A77D0C}" type="presOf" srcId="{0071121B-F3D0-4220-918F-5A0F8357DC9F}" destId="{CF17FEDE-04A6-4587-97E5-7DA3CED9F8CB}" srcOrd="0" destOrd="0" presId="urn:microsoft.com/office/officeart/2005/8/layout/vProcess5"/>
    <dgm:cxn modelId="{8CE02532-2696-4567-AB3B-5F7344C4F294}" type="presOf" srcId="{312F88B8-3215-4A8E-9C07-D7CA32B43E82}" destId="{C1DB0FA4-42FE-4E55-979A-D509FDD7A296}" srcOrd="0" destOrd="0" presId="urn:microsoft.com/office/officeart/2005/8/layout/vProcess5"/>
    <dgm:cxn modelId="{8DE1CA66-4917-46F1-A692-0E2FDC09526E}" type="presOf" srcId="{312F88B8-3215-4A8E-9C07-D7CA32B43E82}" destId="{1270D77A-5499-4075-AF9A-27CF7CCD7CCC}" srcOrd="1" destOrd="0" presId="urn:microsoft.com/office/officeart/2005/8/layout/vProcess5"/>
    <dgm:cxn modelId="{D09A5882-605B-4747-8EE8-26B160CDC97F}" type="presOf" srcId="{9D234C80-1617-4AAF-87FB-5E491AD6A807}" destId="{CE10343D-742F-4B93-9D57-13A32D72C6B1}" srcOrd="0" destOrd="0" presId="urn:microsoft.com/office/officeart/2005/8/layout/vProcess5"/>
    <dgm:cxn modelId="{5F83A58A-9ED2-45B7-90C8-6B751ED593BC}" srcId="{D28A894C-05A2-4055-969A-442880D75D0F}" destId="{0071121B-F3D0-4220-918F-5A0F8357DC9F}" srcOrd="2" destOrd="0" parTransId="{C3DFCCF1-0267-40B5-BC2A-6FF1715E95D7}" sibTransId="{A6310BD7-6FBD-4B31-9C0B-CB2E4F7228B4}"/>
    <dgm:cxn modelId="{C475498F-7AD4-4C7A-AE23-5564FD436E23}" type="presOf" srcId="{7026494F-601B-4244-90D9-38F23BD74C01}" destId="{E268381A-642F-423F-9B5D-631574247C92}" srcOrd="0" destOrd="0" presId="urn:microsoft.com/office/officeart/2005/8/layout/vProcess5"/>
    <dgm:cxn modelId="{DE5C88D6-5B39-497E-AAEF-FA2735C0BD02}" srcId="{D28A894C-05A2-4055-969A-442880D75D0F}" destId="{7026494F-601B-4244-90D9-38F23BD74C01}" srcOrd="1" destOrd="0" parTransId="{8FB50093-8209-45A1-A9F5-ED8FA14CA0D1}" sibTransId="{EBDE25C9-A7D1-40BA-9CF1-5EB5ABA6E92B}"/>
    <dgm:cxn modelId="{FDC780E4-7FBD-49F8-BCD6-EEB9068BF943}" type="presOf" srcId="{0071121B-F3D0-4220-918F-5A0F8357DC9F}" destId="{8EFBB41D-93BD-48E2-9032-B840E49A629A}" srcOrd="1" destOrd="0" presId="urn:microsoft.com/office/officeart/2005/8/layout/vProcess5"/>
    <dgm:cxn modelId="{84A375F4-993F-4F20-B373-25C9CBD3C9E3}" srcId="{D28A894C-05A2-4055-969A-442880D75D0F}" destId="{312F88B8-3215-4A8E-9C07-D7CA32B43E82}" srcOrd="0" destOrd="0" parTransId="{AB8D6ACD-7522-4679-9AD0-F741B9CD50ED}" sibTransId="{9D234C80-1617-4AAF-87FB-5E491AD6A807}"/>
    <dgm:cxn modelId="{B8CA3CFA-EC17-4DCD-B6BC-C9064CF7F8FA}" type="presOf" srcId="{EBDE25C9-A7D1-40BA-9CF1-5EB5ABA6E92B}" destId="{E96E8C30-5370-4610-BF6D-6FE252BF8CF9}" srcOrd="0" destOrd="0" presId="urn:microsoft.com/office/officeart/2005/8/layout/vProcess5"/>
    <dgm:cxn modelId="{B3F6EB2C-1102-46DF-9CDB-96908704018C}" type="presParOf" srcId="{73A69D42-A7BB-4D30-8E58-C7387CAF50A8}" destId="{94A17AA1-DC1A-4F19-B118-9B4F992E548D}" srcOrd="0" destOrd="0" presId="urn:microsoft.com/office/officeart/2005/8/layout/vProcess5"/>
    <dgm:cxn modelId="{B8D1E51D-AF48-4A68-A0FA-E4C2E61273A7}" type="presParOf" srcId="{73A69D42-A7BB-4D30-8E58-C7387CAF50A8}" destId="{C1DB0FA4-42FE-4E55-979A-D509FDD7A296}" srcOrd="1" destOrd="0" presId="urn:microsoft.com/office/officeart/2005/8/layout/vProcess5"/>
    <dgm:cxn modelId="{F9BDE339-38C7-44F9-923A-BE301AA88B2B}" type="presParOf" srcId="{73A69D42-A7BB-4D30-8E58-C7387CAF50A8}" destId="{E268381A-642F-423F-9B5D-631574247C92}" srcOrd="2" destOrd="0" presId="urn:microsoft.com/office/officeart/2005/8/layout/vProcess5"/>
    <dgm:cxn modelId="{EAB27767-2387-429D-941D-DA2533001B48}" type="presParOf" srcId="{73A69D42-A7BB-4D30-8E58-C7387CAF50A8}" destId="{CF17FEDE-04A6-4587-97E5-7DA3CED9F8CB}" srcOrd="3" destOrd="0" presId="urn:microsoft.com/office/officeart/2005/8/layout/vProcess5"/>
    <dgm:cxn modelId="{14D01F1B-E505-44D6-9DD5-F9FB8A8A2A6A}" type="presParOf" srcId="{73A69D42-A7BB-4D30-8E58-C7387CAF50A8}" destId="{CE10343D-742F-4B93-9D57-13A32D72C6B1}" srcOrd="4" destOrd="0" presId="urn:microsoft.com/office/officeart/2005/8/layout/vProcess5"/>
    <dgm:cxn modelId="{56C5E752-695E-40F0-B908-FEDE7DD2CEE0}" type="presParOf" srcId="{73A69D42-A7BB-4D30-8E58-C7387CAF50A8}" destId="{E96E8C30-5370-4610-BF6D-6FE252BF8CF9}" srcOrd="5" destOrd="0" presId="urn:microsoft.com/office/officeart/2005/8/layout/vProcess5"/>
    <dgm:cxn modelId="{CDC26F47-F56D-422F-9E5E-DD315006FF16}" type="presParOf" srcId="{73A69D42-A7BB-4D30-8E58-C7387CAF50A8}" destId="{1270D77A-5499-4075-AF9A-27CF7CCD7CCC}" srcOrd="6" destOrd="0" presId="urn:microsoft.com/office/officeart/2005/8/layout/vProcess5"/>
    <dgm:cxn modelId="{FEFE5228-841B-4FFB-8983-EBADEBD750AB}" type="presParOf" srcId="{73A69D42-A7BB-4D30-8E58-C7387CAF50A8}" destId="{CC413D63-D90B-42FD-A6D0-45D4203DAF9E}" srcOrd="7" destOrd="0" presId="urn:microsoft.com/office/officeart/2005/8/layout/vProcess5"/>
    <dgm:cxn modelId="{43C53C76-302A-4AE5-BD94-6682CCAA0D75}" type="presParOf" srcId="{73A69D42-A7BB-4D30-8E58-C7387CAF50A8}" destId="{8EFBB41D-93BD-48E2-9032-B840E49A629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3EBEA2-B463-44D5-BEF7-DD79B4A617E7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7E5F64-ECF3-45A4-B71C-EC5FCC468F90}">
      <dgm:prSet phldrT="[Text]" custT="1"/>
      <dgm:spPr/>
      <dgm:t>
        <a:bodyPr/>
        <a:lstStyle/>
        <a:p>
          <a:r>
            <a:rPr lang="en-US" sz="1600" dirty="0"/>
            <a:t>8.Conclusion</a:t>
          </a:r>
          <a:r>
            <a:rPr lang="en-US" sz="2500" dirty="0"/>
            <a:t>.</a:t>
          </a:r>
        </a:p>
      </dgm:t>
    </dgm:pt>
    <dgm:pt modelId="{49B31F98-85B5-4300-AE60-9DE047120919}" type="parTrans" cxnId="{B8A98853-5D9E-4E3F-9432-60623D129B88}">
      <dgm:prSet/>
      <dgm:spPr/>
      <dgm:t>
        <a:bodyPr/>
        <a:lstStyle/>
        <a:p>
          <a:endParaRPr lang="en-US"/>
        </a:p>
      </dgm:t>
    </dgm:pt>
    <dgm:pt modelId="{A81E400D-D7D5-47A5-9DE4-7680D8DCBB3E}" type="sibTrans" cxnId="{B8A98853-5D9E-4E3F-9432-60623D129B88}">
      <dgm:prSet/>
      <dgm:spPr/>
      <dgm:t>
        <a:bodyPr/>
        <a:lstStyle/>
        <a:p>
          <a:endParaRPr lang="en-US"/>
        </a:p>
      </dgm:t>
    </dgm:pt>
    <dgm:pt modelId="{CD013E42-928F-4EF3-9D8B-3B002F6D6566}">
      <dgm:prSet phldrT="[Text]" custT="1"/>
      <dgm:spPr/>
      <dgm:t>
        <a:bodyPr/>
        <a:lstStyle/>
        <a:p>
          <a:r>
            <a:rPr lang="en-US" sz="1600" dirty="0"/>
            <a:t>9.Future Work</a:t>
          </a:r>
          <a:r>
            <a:rPr lang="en-US" sz="2500" dirty="0"/>
            <a:t>.</a:t>
          </a:r>
        </a:p>
      </dgm:t>
    </dgm:pt>
    <dgm:pt modelId="{3ADE7B37-D406-4B2A-BAD3-F61DCD4694D5}" type="parTrans" cxnId="{916039A6-F7E9-41A8-B8DE-251AD516A470}">
      <dgm:prSet/>
      <dgm:spPr/>
      <dgm:t>
        <a:bodyPr/>
        <a:lstStyle/>
        <a:p>
          <a:endParaRPr lang="en-US"/>
        </a:p>
      </dgm:t>
    </dgm:pt>
    <dgm:pt modelId="{71905AA0-4B3F-4EA6-AA16-50EA032AAB00}" type="sibTrans" cxnId="{916039A6-F7E9-41A8-B8DE-251AD516A470}">
      <dgm:prSet/>
      <dgm:spPr/>
      <dgm:t>
        <a:bodyPr/>
        <a:lstStyle/>
        <a:p>
          <a:endParaRPr lang="en-US"/>
        </a:p>
      </dgm:t>
    </dgm:pt>
    <dgm:pt modelId="{0376BDDF-BF16-4553-A4A2-5FEC1CF4C770}" type="pres">
      <dgm:prSet presAssocID="{B93EBEA2-B463-44D5-BEF7-DD79B4A617E7}" presName="outerComposite" presStyleCnt="0">
        <dgm:presLayoutVars>
          <dgm:chMax val="5"/>
          <dgm:dir/>
          <dgm:resizeHandles val="exact"/>
        </dgm:presLayoutVars>
      </dgm:prSet>
      <dgm:spPr/>
    </dgm:pt>
    <dgm:pt modelId="{C60E293A-E8A9-4CBC-BB27-4269B3860488}" type="pres">
      <dgm:prSet presAssocID="{B93EBEA2-B463-44D5-BEF7-DD79B4A617E7}" presName="dummyMaxCanvas" presStyleCnt="0">
        <dgm:presLayoutVars/>
      </dgm:prSet>
      <dgm:spPr/>
    </dgm:pt>
    <dgm:pt modelId="{1225AC97-67AC-4F93-B10E-E0939D3EC974}" type="pres">
      <dgm:prSet presAssocID="{B93EBEA2-B463-44D5-BEF7-DD79B4A617E7}" presName="TwoNodes_1" presStyleLbl="node1" presStyleIdx="0" presStyleCnt="2">
        <dgm:presLayoutVars>
          <dgm:bulletEnabled val="1"/>
        </dgm:presLayoutVars>
      </dgm:prSet>
      <dgm:spPr/>
    </dgm:pt>
    <dgm:pt modelId="{1E53B8A5-E605-447E-A262-18A9C055119A}" type="pres">
      <dgm:prSet presAssocID="{B93EBEA2-B463-44D5-BEF7-DD79B4A617E7}" presName="TwoNodes_2" presStyleLbl="node1" presStyleIdx="1" presStyleCnt="2">
        <dgm:presLayoutVars>
          <dgm:bulletEnabled val="1"/>
        </dgm:presLayoutVars>
      </dgm:prSet>
      <dgm:spPr/>
    </dgm:pt>
    <dgm:pt modelId="{98E56DCD-5228-44B5-9E59-53F91F412649}" type="pres">
      <dgm:prSet presAssocID="{B93EBEA2-B463-44D5-BEF7-DD79B4A617E7}" presName="TwoConn_1-2" presStyleLbl="fgAccFollowNode1" presStyleIdx="0" presStyleCnt="1">
        <dgm:presLayoutVars>
          <dgm:bulletEnabled val="1"/>
        </dgm:presLayoutVars>
      </dgm:prSet>
      <dgm:spPr/>
    </dgm:pt>
    <dgm:pt modelId="{4E4CE6F1-8B2C-4BD3-8129-CC81C83F800D}" type="pres">
      <dgm:prSet presAssocID="{B93EBEA2-B463-44D5-BEF7-DD79B4A617E7}" presName="TwoNodes_1_text" presStyleLbl="node1" presStyleIdx="1" presStyleCnt="2">
        <dgm:presLayoutVars>
          <dgm:bulletEnabled val="1"/>
        </dgm:presLayoutVars>
      </dgm:prSet>
      <dgm:spPr/>
    </dgm:pt>
    <dgm:pt modelId="{9AE20766-8856-4CF8-B712-9AD12D1B128C}" type="pres">
      <dgm:prSet presAssocID="{B93EBEA2-B463-44D5-BEF7-DD79B4A617E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83CA61D-87E2-4C7A-993F-F4D7FB0191DA}" type="presOf" srcId="{CD013E42-928F-4EF3-9D8B-3B002F6D6566}" destId="{1E53B8A5-E605-447E-A262-18A9C055119A}" srcOrd="0" destOrd="0" presId="urn:microsoft.com/office/officeart/2005/8/layout/vProcess5"/>
    <dgm:cxn modelId="{9A8E7B1E-B278-4B14-81CF-769D2460DEA3}" type="presOf" srcId="{A81E400D-D7D5-47A5-9DE4-7680D8DCBB3E}" destId="{98E56DCD-5228-44B5-9E59-53F91F412649}" srcOrd="0" destOrd="0" presId="urn:microsoft.com/office/officeart/2005/8/layout/vProcess5"/>
    <dgm:cxn modelId="{CA7B084C-F14A-4643-85D2-FBD90AE2FC87}" type="presOf" srcId="{B93EBEA2-B463-44D5-BEF7-DD79B4A617E7}" destId="{0376BDDF-BF16-4553-A4A2-5FEC1CF4C770}" srcOrd="0" destOrd="0" presId="urn:microsoft.com/office/officeart/2005/8/layout/vProcess5"/>
    <dgm:cxn modelId="{43061D4C-FB88-4DD4-AD7B-8E749A1D5A74}" type="presOf" srcId="{FA7E5F64-ECF3-45A4-B71C-EC5FCC468F90}" destId="{4E4CE6F1-8B2C-4BD3-8129-CC81C83F800D}" srcOrd="1" destOrd="0" presId="urn:microsoft.com/office/officeart/2005/8/layout/vProcess5"/>
    <dgm:cxn modelId="{B8A98853-5D9E-4E3F-9432-60623D129B88}" srcId="{B93EBEA2-B463-44D5-BEF7-DD79B4A617E7}" destId="{FA7E5F64-ECF3-45A4-B71C-EC5FCC468F90}" srcOrd="0" destOrd="0" parTransId="{49B31F98-85B5-4300-AE60-9DE047120919}" sibTransId="{A81E400D-D7D5-47A5-9DE4-7680D8DCBB3E}"/>
    <dgm:cxn modelId="{B0519077-0E8F-48B1-83AC-705DE79C22F2}" type="presOf" srcId="{CD013E42-928F-4EF3-9D8B-3B002F6D6566}" destId="{9AE20766-8856-4CF8-B712-9AD12D1B128C}" srcOrd="1" destOrd="0" presId="urn:microsoft.com/office/officeart/2005/8/layout/vProcess5"/>
    <dgm:cxn modelId="{916039A6-F7E9-41A8-B8DE-251AD516A470}" srcId="{B93EBEA2-B463-44D5-BEF7-DD79B4A617E7}" destId="{CD013E42-928F-4EF3-9D8B-3B002F6D6566}" srcOrd="1" destOrd="0" parTransId="{3ADE7B37-D406-4B2A-BAD3-F61DCD4694D5}" sibTransId="{71905AA0-4B3F-4EA6-AA16-50EA032AAB00}"/>
    <dgm:cxn modelId="{1BAFD4C7-D871-4F03-8A97-0E1792DC3C06}" type="presOf" srcId="{FA7E5F64-ECF3-45A4-B71C-EC5FCC468F90}" destId="{1225AC97-67AC-4F93-B10E-E0939D3EC974}" srcOrd="0" destOrd="0" presId="urn:microsoft.com/office/officeart/2005/8/layout/vProcess5"/>
    <dgm:cxn modelId="{A646D1AB-C52A-4672-A76B-8447298C9C97}" type="presParOf" srcId="{0376BDDF-BF16-4553-A4A2-5FEC1CF4C770}" destId="{C60E293A-E8A9-4CBC-BB27-4269B3860488}" srcOrd="0" destOrd="0" presId="urn:microsoft.com/office/officeart/2005/8/layout/vProcess5"/>
    <dgm:cxn modelId="{6AA09B17-717D-41AC-9007-8392804D9A53}" type="presParOf" srcId="{0376BDDF-BF16-4553-A4A2-5FEC1CF4C770}" destId="{1225AC97-67AC-4F93-B10E-E0939D3EC974}" srcOrd="1" destOrd="0" presId="urn:microsoft.com/office/officeart/2005/8/layout/vProcess5"/>
    <dgm:cxn modelId="{16F1E1AF-4D2F-4C75-B20F-ECF0F3544D8A}" type="presParOf" srcId="{0376BDDF-BF16-4553-A4A2-5FEC1CF4C770}" destId="{1E53B8A5-E605-447E-A262-18A9C055119A}" srcOrd="2" destOrd="0" presId="urn:microsoft.com/office/officeart/2005/8/layout/vProcess5"/>
    <dgm:cxn modelId="{E2541252-3523-40EE-A862-56F99F7E98BC}" type="presParOf" srcId="{0376BDDF-BF16-4553-A4A2-5FEC1CF4C770}" destId="{98E56DCD-5228-44B5-9E59-53F91F412649}" srcOrd="3" destOrd="0" presId="urn:microsoft.com/office/officeart/2005/8/layout/vProcess5"/>
    <dgm:cxn modelId="{2C6C1499-8C6C-441C-ADF6-009A69EBD418}" type="presParOf" srcId="{0376BDDF-BF16-4553-A4A2-5FEC1CF4C770}" destId="{4E4CE6F1-8B2C-4BD3-8129-CC81C83F800D}" srcOrd="4" destOrd="0" presId="urn:microsoft.com/office/officeart/2005/8/layout/vProcess5"/>
    <dgm:cxn modelId="{8B5F5A68-590E-4937-B474-067AD8396815}" type="presParOf" srcId="{0376BDDF-BF16-4553-A4A2-5FEC1CF4C770}" destId="{9AE20766-8856-4CF8-B712-9AD12D1B128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DA50E7-9EF9-43D5-AF92-3617CD6186AE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5131934-807B-4C1F-9FAB-2717A151B2AF}">
      <dgm:prSet phldrT="[Text]" custT="1"/>
      <dgm:spPr/>
      <dgm:t>
        <a:bodyPr/>
        <a:lstStyle/>
        <a:p>
          <a:r>
            <a:rPr lang="en-US" sz="1600" dirty="0"/>
            <a:t>Most Efficient</a:t>
          </a:r>
        </a:p>
      </dgm:t>
    </dgm:pt>
    <dgm:pt modelId="{50113524-04BC-4C11-841C-E6A4839EED9E}" type="parTrans" cxnId="{02BB08AC-E8EB-4EB9-98EB-7D4B80678644}">
      <dgm:prSet/>
      <dgm:spPr/>
      <dgm:t>
        <a:bodyPr/>
        <a:lstStyle/>
        <a:p>
          <a:endParaRPr lang="en-US"/>
        </a:p>
      </dgm:t>
    </dgm:pt>
    <dgm:pt modelId="{D970A2B3-3BAF-4304-9EE5-4782D33BBC65}" type="sibTrans" cxnId="{02BB08AC-E8EB-4EB9-98EB-7D4B80678644}">
      <dgm:prSet/>
      <dgm:spPr/>
      <dgm:t>
        <a:bodyPr/>
        <a:lstStyle/>
        <a:p>
          <a:endParaRPr lang="en-US"/>
        </a:p>
      </dgm:t>
    </dgm:pt>
    <dgm:pt modelId="{D8861DCF-8CB7-4417-92FF-13147D2B1D38}">
      <dgm:prSet phldrT="[Text]" custT="1"/>
      <dgm:spPr/>
      <dgm:t>
        <a:bodyPr/>
        <a:lstStyle/>
        <a:p>
          <a:r>
            <a:rPr lang="en-US" sz="1600" dirty="0"/>
            <a:t>Important Electrical Equipment</a:t>
          </a:r>
        </a:p>
      </dgm:t>
    </dgm:pt>
    <dgm:pt modelId="{CCF56CED-0737-4A36-AAD4-4337454C9DE4}" type="parTrans" cxnId="{540BD3DE-2370-4B2A-8E12-DDF19FEC2FE2}">
      <dgm:prSet/>
      <dgm:spPr/>
      <dgm:t>
        <a:bodyPr/>
        <a:lstStyle/>
        <a:p>
          <a:endParaRPr lang="en-US"/>
        </a:p>
      </dgm:t>
    </dgm:pt>
    <dgm:pt modelId="{40B23FA4-EB29-4682-AD25-A408DA7F334F}" type="sibTrans" cxnId="{540BD3DE-2370-4B2A-8E12-DDF19FEC2FE2}">
      <dgm:prSet/>
      <dgm:spPr/>
      <dgm:t>
        <a:bodyPr/>
        <a:lstStyle/>
        <a:p>
          <a:endParaRPr lang="en-US"/>
        </a:p>
      </dgm:t>
    </dgm:pt>
    <dgm:pt modelId="{9F57D1E5-6649-49FB-ABB3-F30743A3341F}">
      <dgm:prSet phldrT="[Text]" custT="1"/>
      <dgm:spPr/>
      <dgm:t>
        <a:bodyPr/>
        <a:lstStyle/>
        <a:p>
          <a:r>
            <a:rPr lang="en-US" sz="1600" dirty="0"/>
            <a:t>Vital in Power Industry</a:t>
          </a:r>
        </a:p>
      </dgm:t>
    </dgm:pt>
    <dgm:pt modelId="{11085DB5-6FB1-40EC-A977-F5E45D2F61A5}" type="sibTrans" cxnId="{69723302-DA17-4881-8A7B-7547F8517E0F}">
      <dgm:prSet/>
      <dgm:spPr/>
      <dgm:t>
        <a:bodyPr/>
        <a:lstStyle/>
        <a:p>
          <a:endParaRPr lang="en-US"/>
        </a:p>
      </dgm:t>
    </dgm:pt>
    <dgm:pt modelId="{19F3CDBE-8D9A-438D-AF32-518DF71249D6}" type="parTrans" cxnId="{69723302-DA17-4881-8A7B-7547F8517E0F}">
      <dgm:prSet/>
      <dgm:spPr/>
      <dgm:t>
        <a:bodyPr/>
        <a:lstStyle/>
        <a:p>
          <a:endParaRPr lang="en-US"/>
        </a:p>
      </dgm:t>
    </dgm:pt>
    <dgm:pt modelId="{C3AC1A98-BD26-47E4-9D32-1E5B761C48EC}" type="pres">
      <dgm:prSet presAssocID="{74DA50E7-9EF9-43D5-AF92-3617CD6186AE}" presName="linear" presStyleCnt="0">
        <dgm:presLayoutVars>
          <dgm:dir/>
          <dgm:animLvl val="lvl"/>
          <dgm:resizeHandles val="exact"/>
        </dgm:presLayoutVars>
      </dgm:prSet>
      <dgm:spPr/>
    </dgm:pt>
    <dgm:pt modelId="{98850967-36B3-47EE-84AF-C35A2217C5BC}" type="pres">
      <dgm:prSet presAssocID="{E5131934-807B-4C1F-9FAB-2717A151B2AF}" presName="parentLin" presStyleCnt="0"/>
      <dgm:spPr/>
    </dgm:pt>
    <dgm:pt modelId="{07476F96-E341-43A4-9C53-F3534E173460}" type="pres">
      <dgm:prSet presAssocID="{E5131934-807B-4C1F-9FAB-2717A151B2AF}" presName="parentLeftMargin" presStyleLbl="node1" presStyleIdx="0" presStyleCnt="3"/>
      <dgm:spPr/>
    </dgm:pt>
    <dgm:pt modelId="{85204883-F8D4-48F1-9CEF-C26DCC946C61}" type="pres">
      <dgm:prSet presAssocID="{E5131934-807B-4C1F-9FAB-2717A151B2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F26DF2-A013-486B-AD2F-1489540BA6D9}" type="pres">
      <dgm:prSet presAssocID="{E5131934-807B-4C1F-9FAB-2717A151B2AF}" presName="negativeSpace" presStyleCnt="0"/>
      <dgm:spPr/>
    </dgm:pt>
    <dgm:pt modelId="{B2531DAB-1194-4D36-9D6F-71F6B7693208}" type="pres">
      <dgm:prSet presAssocID="{E5131934-807B-4C1F-9FAB-2717A151B2AF}" presName="childText" presStyleLbl="conFgAcc1" presStyleIdx="0" presStyleCnt="3">
        <dgm:presLayoutVars>
          <dgm:bulletEnabled val="1"/>
        </dgm:presLayoutVars>
      </dgm:prSet>
      <dgm:spPr/>
    </dgm:pt>
    <dgm:pt modelId="{2FFE0E3B-CE26-4D3A-B82C-3FFD55C01F9E}" type="pres">
      <dgm:prSet presAssocID="{D970A2B3-3BAF-4304-9EE5-4782D33BBC65}" presName="spaceBetweenRectangles" presStyleCnt="0"/>
      <dgm:spPr/>
    </dgm:pt>
    <dgm:pt modelId="{8BADD676-C902-4224-8F64-396A159C1FC9}" type="pres">
      <dgm:prSet presAssocID="{D8861DCF-8CB7-4417-92FF-13147D2B1D38}" presName="parentLin" presStyleCnt="0"/>
      <dgm:spPr/>
    </dgm:pt>
    <dgm:pt modelId="{A37707DA-D8FA-4179-AC7C-F1E3BEFFABD6}" type="pres">
      <dgm:prSet presAssocID="{D8861DCF-8CB7-4417-92FF-13147D2B1D38}" presName="parentLeftMargin" presStyleLbl="node1" presStyleIdx="0" presStyleCnt="3"/>
      <dgm:spPr/>
    </dgm:pt>
    <dgm:pt modelId="{2A8955EA-7605-4815-ABBF-1269DB59CF53}" type="pres">
      <dgm:prSet presAssocID="{D8861DCF-8CB7-4417-92FF-13147D2B1D3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BCD120-C2E6-4FBD-8F80-5F3BD0DFDAE4}" type="pres">
      <dgm:prSet presAssocID="{D8861DCF-8CB7-4417-92FF-13147D2B1D38}" presName="negativeSpace" presStyleCnt="0"/>
      <dgm:spPr/>
    </dgm:pt>
    <dgm:pt modelId="{46092B9E-C3EE-4996-8280-B614619B61CB}" type="pres">
      <dgm:prSet presAssocID="{D8861DCF-8CB7-4417-92FF-13147D2B1D38}" presName="childText" presStyleLbl="conFgAcc1" presStyleIdx="1" presStyleCnt="3">
        <dgm:presLayoutVars>
          <dgm:bulletEnabled val="1"/>
        </dgm:presLayoutVars>
      </dgm:prSet>
      <dgm:spPr/>
    </dgm:pt>
    <dgm:pt modelId="{68C2A356-AE3F-4033-9139-4A80C6204DB3}" type="pres">
      <dgm:prSet presAssocID="{40B23FA4-EB29-4682-AD25-A408DA7F334F}" presName="spaceBetweenRectangles" presStyleCnt="0"/>
      <dgm:spPr/>
    </dgm:pt>
    <dgm:pt modelId="{27C92A90-B677-4B54-9A0A-66357DCB655D}" type="pres">
      <dgm:prSet presAssocID="{9F57D1E5-6649-49FB-ABB3-F30743A3341F}" presName="parentLin" presStyleCnt="0"/>
      <dgm:spPr/>
    </dgm:pt>
    <dgm:pt modelId="{566D46C6-B371-4BE6-A42A-FA793F1AA193}" type="pres">
      <dgm:prSet presAssocID="{9F57D1E5-6649-49FB-ABB3-F30743A3341F}" presName="parentLeftMargin" presStyleLbl="node1" presStyleIdx="1" presStyleCnt="3"/>
      <dgm:spPr/>
    </dgm:pt>
    <dgm:pt modelId="{1DCA9973-0F91-462A-8108-B7AB7068014F}" type="pres">
      <dgm:prSet presAssocID="{9F57D1E5-6649-49FB-ABB3-F30743A3341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815CB2-F3CA-4589-A804-7AE89F69A6DB}" type="pres">
      <dgm:prSet presAssocID="{9F57D1E5-6649-49FB-ABB3-F30743A3341F}" presName="negativeSpace" presStyleCnt="0"/>
      <dgm:spPr/>
    </dgm:pt>
    <dgm:pt modelId="{53535A08-1CDB-4DB1-9649-64A62C443269}" type="pres">
      <dgm:prSet presAssocID="{9F57D1E5-6649-49FB-ABB3-F30743A3341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9723302-DA17-4881-8A7B-7547F8517E0F}" srcId="{74DA50E7-9EF9-43D5-AF92-3617CD6186AE}" destId="{9F57D1E5-6649-49FB-ABB3-F30743A3341F}" srcOrd="2" destOrd="0" parTransId="{19F3CDBE-8D9A-438D-AF32-518DF71249D6}" sibTransId="{11085DB5-6FB1-40EC-A977-F5E45D2F61A5}"/>
    <dgm:cxn modelId="{B5BE2016-C279-4225-8A6D-D04CC23C8450}" type="presOf" srcId="{74DA50E7-9EF9-43D5-AF92-3617CD6186AE}" destId="{C3AC1A98-BD26-47E4-9D32-1E5B761C48EC}" srcOrd="0" destOrd="0" presId="urn:microsoft.com/office/officeart/2005/8/layout/list1"/>
    <dgm:cxn modelId="{F349BE1C-10F0-44B2-8074-3267E88E943D}" type="presOf" srcId="{D8861DCF-8CB7-4417-92FF-13147D2B1D38}" destId="{A37707DA-D8FA-4179-AC7C-F1E3BEFFABD6}" srcOrd="0" destOrd="0" presId="urn:microsoft.com/office/officeart/2005/8/layout/list1"/>
    <dgm:cxn modelId="{5B41426F-DF12-4F5E-8D99-BD0D81F0420B}" type="presOf" srcId="{D8861DCF-8CB7-4417-92FF-13147D2B1D38}" destId="{2A8955EA-7605-4815-ABBF-1269DB59CF53}" srcOrd="1" destOrd="0" presId="urn:microsoft.com/office/officeart/2005/8/layout/list1"/>
    <dgm:cxn modelId="{C4F3C873-3565-49FB-AA02-017940F04CF5}" type="presOf" srcId="{E5131934-807B-4C1F-9FAB-2717A151B2AF}" destId="{07476F96-E341-43A4-9C53-F3534E173460}" srcOrd="0" destOrd="0" presId="urn:microsoft.com/office/officeart/2005/8/layout/list1"/>
    <dgm:cxn modelId="{D01F1F5A-1A6E-41DF-BA24-3EE086BF121B}" type="presOf" srcId="{9F57D1E5-6649-49FB-ABB3-F30743A3341F}" destId="{1DCA9973-0F91-462A-8108-B7AB7068014F}" srcOrd="1" destOrd="0" presId="urn:microsoft.com/office/officeart/2005/8/layout/list1"/>
    <dgm:cxn modelId="{02BB08AC-E8EB-4EB9-98EB-7D4B80678644}" srcId="{74DA50E7-9EF9-43D5-AF92-3617CD6186AE}" destId="{E5131934-807B-4C1F-9FAB-2717A151B2AF}" srcOrd="0" destOrd="0" parTransId="{50113524-04BC-4C11-841C-E6A4839EED9E}" sibTransId="{D970A2B3-3BAF-4304-9EE5-4782D33BBC65}"/>
    <dgm:cxn modelId="{626B4BD2-E508-408C-A1C9-DA4537F21579}" type="presOf" srcId="{E5131934-807B-4C1F-9FAB-2717A151B2AF}" destId="{85204883-F8D4-48F1-9CEF-C26DCC946C61}" srcOrd="1" destOrd="0" presId="urn:microsoft.com/office/officeart/2005/8/layout/list1"/>
    <dgm:cxn modelId="{540BD3DE-2370-4B2A-8E12-DDF19FEC2FE2}" srcId="{74DA50E7-9EF9-43D5-AF92-3617CD6186AE}" destId="{D8861DCF-8CB7-4417-92FF-13147D2B1D38}" srcOrd="1" destOrd="0" parTransId="{CCF56CED-0737-4A36-AAD4-4337454C9DE4}" sibTransId="{40B23FA4-EB29-4682-AD25-A408DA7F334F}"/>
    <dgm:cxn modelId="{4CD736F4-AF14-461A-95C4-B9E0163A158D}" type="presOf" srcId="{9F57D1E5-6649-49FB-ABB3-F30743A3341F}" destId="{566D46C6-B371-4BE6-A42A-FA793F1AA193}" srcOrd="0" destOrd="0" presId="urn:microsoft.com/office/officeart/2005/8/layout/list1"/>
    <dgm:cxn modelId="{29E1022A-61CD-4CA0-8DA2-A80C6121646D}" type="presParOf" srcId="{C3AC1A98-BD26-47E4-9D32-1E5B761C48EC}" destId="{98850967-36B3-47EE-84AF-C35A2217C5BC}" srcOrd="0" destOrd="0" presId="urn:microsoft.com/office/officeart/2005/8/layout/list1"/>
    <dgm:cxn modelId="{4B0189A9-75C8-47E7-A300-69C947E63ED8}" type="presParOf" srcId="{98850967-36B3-47EE-84AF-C35A2217C5BC}" destId="{07476F96-E341-43A4-9C53-F3534E173460}" srcOrd="0" destOrd="0" presId="urn:microsoft.com/office/officeart/2005/8/layout/list1"/>
    <dgm:cxn modelId="{1790590D-8FF6-4525-A7F2-153FCBC50970}" type="presParOf" srcId="{98850967-36B3-47EE-84AF-C35A2217C5BC}" destId="{85204883-F8D4-48F1-9CEF-C26DCC946C61}" srcOrd="1" destOrd="0" presId="urn:microsoft.com/office/officeart/2005/8/layout/list1"/>
    <dgm:cxn modelId="{F8950070-2553-4BA5-8FB8-BE68AF451205}" type="presParOf" srcId="{C3AC1A98-BD26-47E4-9D32-1E5B761C48EC}" destId="{14F26DF2-A013-486B-AD2F-1489540BA6D9}" srcOrd="1" destOrd="0" presId="urn:microsoft.com/office/officeart/2005/8/layout/list1"/>
    <dgm:cxn modelId="{AA87713D-B038-4747-B142-2B75CA29209C}" type="presParOf" srcId="{C3AC1A98-BD26-47E4-9D32-1E5B761C48EC}" destId="{B2531DAB-1194-4D36-9D6F-71F6B7693208}" srcOrd="2" destOrd="0" presId="urn:microsoft.com/office/officeart/2005/8/layout/list1"/>
    <dgm:cxn modelId="{48E4FDEC-D7D7-44FC-B83D-DE6B28DB846F}" type="presParOf" srcId="{C3AC1A98-BD26-47E4-9D32-1E5B761C48EC}" destId="{2FFE0E3B-CE26-4D3A-B82C-3FFD55C01F9E}" srcOrd="3" destOrd="0" presId="urn:microsoft.com/office/officeart/2005/8/layout/list1"/>
    <dgm:cxn modelId="{138F208A-48CE-49FD-B22E-D6D4B87E2139}" type="presParOf" srcId="{C3AC1A98-BD26-47E4-9D32-1E5B761C48EC}" destId="{8BADD676-C902-4224-8F64-396A159C1FC9}" srcOrd="4" destOrd="0" presId="urn:microsoft.com/office/officeart/2005/8/layout/list1"/>
    <dgm:cxn modelId="{0880F8A5-0CF0-48C9-B55A-32C7116F5ED2}" type="presParOf" srcId="{8BADD676-C902-4224-8F64-396A159C1FC9}" destId="{A37707DA-D8FA-4179-AC7C-F1E3BEFFABD6}" srcOrd="0" destOrd="0" presId="urn:microsoft.com/office/officeart/2005/8/layout/list1"/>
    <dgm:cxn modelId="{142ADFA6-3B99-4D43-B22B-9F6786138CAB}" type="presParOf" srcId="{8BADD676-C902-4224-8F64-396A159C1FC9}" destId="{2A8955EA-7605-4815-ABBF-1269DB59CF53}" srcOrd="1" destOrd="0" presId="urn:microsoft.com/office/officeart/2005/8/layout/list1"/>
    <dgm:cxn modelId="{E49B9804-F7F4-49FE-BBFD-0D99B3264045}" type="presParOf" srcId="{C3AC1A98-BD26-47E4-9D32-1E5B761C48EC}" destId="{F3BCD120-C2E6-4FBD-8F80-5F3BD0DFDAE4}" srcOrd="5" destOrd="0" presId="urn:microsoft.com/office/officeart/2005/8/layout/list1"/>
    <dgm:cxn modelId="{B6CACF12-9F8A-4E8E-9B2C-BE621AC22F6E}" type="presParOf" srcId="{C3AC1A98-BD26-47E4-9D32-1E5B761C48EC}" destId="{46092B9E-C3EE-4996-8280-B614619B61CB}" srcOrd="6" destOrd="0" presId="urn:microsoft.com/office/officeart/2005/8/layout/list1"/>
    <dgm:cxn modelId="{167400E3-9164-43DD-B77F-A5624570C203}" type="presParOf" srcId="{C3AC1A98-BD26-47E4-9D32-1E5B761C48EC}" destId="{68C2A356-AE3F-4033-9139-4A80C6204DB3}" srcOrd="7" destOrd="0" presId="urn:microsoft.com/office/officeart/2005/8/layout/list1"/>
    <dgm:cxn modelId="{E03B4729-7F10-43CA-A99C-644C41AF2454}" type="presParOf" srcId="{C3AC1A98-BD26-47E4-9D32-1E5B761C48EC}" destId="{27C92A90-B677-4B54-9A0A-66357DCB655D}" srcOrd="8" destOrd="0" presId="urn:microsoft.com/office/officeart/2005/8/layout/list1"/>
    <dgm:cxn modelId="{2E348C34-9CE4-44D9-9959-C9360E8B5D3A}" type="presParOf" srcId="{27C92A90-B677-4B54-9A0A-66357DCB655D}" destId="{566D46C6-B371-4BE6-A42A-FA793F1AA193}" srcOrd="0" destOrd="0" presId="urn:microsoft.com/office/officeart/2005/8/layout/list1"/>
    <dgm:cxn modelId="{2EC0C473-71DA-46DB-BB48-2E143CD573CE}" type="presParOf" srcId="{27C92A90-B677-4B54-9A0A-66357DCB655D}" destId="{1DCA9973-0F91-462A-8108-B7AB7068014F}" srcOrd="1" destOrd="0" presId="urn:microsoft.com/office/officeart/2005/8/layout/list1"/>
    <dgm:cxn modelId="{59B6A8E8-F4D5-4BA4-890A-0E130CAE9C56}" type="presParOf" srcId="{C3AC1A98-BD26-47E4-9D32-1E5B761C48EC}" destId="{80815CB2-F3CA-4589-A804-7AE89F69A6DB}" srcOrd="9" destOrd="0" presId="urn:microsoft.com/office/officeart/2005/8/layout/list1"/>
    <dgm:cxn modelId="{DB0CC0C9-5EE0-4C36-834B-AA640A547661}" type="presParOf" srcId="{C3AC1A98-BD26-47E4-9D32-1E5B761C48EC}" destId="{53535A08-1CDB-4DB1-9649-64A62C44326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D8F461-BA84-4476-B2BC-EFDD55F2D4E9}" type="doc">
      <dgm:prSet loTypeId="urn:microsoft.com/office/officeart/2005/8/layout/l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19CFBF6-403F-40D8-8506-DE1CE33C01BF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Transformer Overload</a:t>
          </a:r>
        </a:p>
      </dgm:t>
    </dgm:pt>
    <dgm:pt modelId="{E96336A3-8CD0-4D7E-8104-27906B266668}" type="parTrans" cxnId="{7BAA7D9C-663F-4CB0-ABE7-38B1D716F457}">
      <dgm:prSet/>
      <dgm:spPr/>
      <dgm:t>
        <a:bodyPr/>
        <a:lstStyle/>
        <a:p>
          <a:endParaRPr lang="en-US"/>
        </a:p>
      </dgm:t>
    </dgm:pt>
    <dgm:pt modelId="{70A16EFA-5706-4225-810F-A5CCB8B6B933}" type="sibTrans" cxnId="{7BAA7D9C-663F-4CB0-ABE7-38B1D716F457}">
      <dgm:prSet/>
      <dgm:spPr/>
      <dgm:t>
        <a:bodyPr/>
        <a:lstStyle/>
        <a:p>
          <a:endParaRPr lang="en-US"/>
        </a:p>
      </dgm:t>
    </dgm:pt>
    <dgm:pt modelId="{A42265A3-47CC-4453-85CD-8C0D8CF2057F}">
      <dgm:prSet phldrT="[Text]" custT="1"/>
      <dgm:spPr/>
      <dgm:t>
        <a:bodyPr/>
        <a:lstStyle/>
        <a:p>
          <a:r>
            <a:rPr lang="en-US" sz="1600" dirty="0"/>
            <a:t>Oil Temperature</a:t>
          </a:r>
        </a:p>
      </dgm:t>
    </dgm:pt>
    <dgm:pt modelId="{C9CF5E77-DA32-4FA5-97A3-364F2302AA6F}" type="parTrans" cxnId="{974E1AB9-9B3B-4DFE-8FAB-CA0B26E2717A}">
      <dgm:prSet/>
      <dgm:spPr/>
      <dgm:t>
        <a:bodyPr/>
        <a:lstStyle/>
        <a:p>
          <a:endParaRPr lang="en-US"/>
        </a:p>
      </dgm:t>
    </dgm:pt>
    <dgm:pt modelId="{5679C6CF-348C-4B61-87EE-32A01DD6D3FA}" type="sibTrans" cxnId="{974E1AB9-9B3B-4DFE-8FAB-CA0B26E2717A}">
      <dgm:prSet/>
      <dgm:spPr/>
      <dgm:t>
        <a:bodyPr/>
        <a:lstStyle/>
        <a:p>
          <a:endParaRPr lang="en-US"/>
        </a:p>
      </dgm:t>
    </dgm:pt>
    <dgm:pt modelId="{601B7301-5C3F-41D3-A52A-BCF2A7581348}">
      <dgm:prSet phldrT="[Text]" custT="1"/>
      <dgm:spPr/>
      <dgm:t>
        <a:bodyPr/>
        <a:lstStyle/>
        <a:p>
          <a:r>
            <a:rPr lang="en-US" sz="1400" dirty="0"/>
            <a:t>Loss reduction</a:t>
          </a:r>
        </a:p>
      </dgm:t>
    </dgm:pt>
    <dgm:pt modelId="{00142304-1109-4C4F-8897-12CA50D02ADB}" type="parTrans" cxnId="{8B271D22-A7F6-4A64-A31D-E37A29A81BA4}">
      <dgm:prSet/>
      <dgm:spPr/>
      <dgm:t>
        <a:bodyPr/>
        <a:lstStyle/>
        <a:p>
          <a:endParaRPr lang="en-US"/>
        </a:p>
      </dgm:t>
    </dgm:pt>
    <dgm:pt modelId="{A02D6D76-1D32-4DC5-89AF-28E251B495F3}" type="sibTrans" cxnId="{8B271D22-A7F6-4A64-A31D-E37A29A81BA4}">
      <dgm:prSet/>
      <dgm:spPr/>
      <dgm:t>
        <a:bodyPr/>
        <a:lstStyle/>
        <a:p>
          <a:endParaRPr lang="en-US"/>
        </a:p>
      </dgm:t>
    </dgm:pt>
    <dgm:pt modelId="{F41D9CCA-E3F1-4C26-86DB-FBC96BD3D344}">
      <dgm:prSet phldrT="[Text]" custT="1"/>
      <dgm:spPr/>
      <dgm:t>
        <a:bodyPr/>
        <a:lstStyle/>
        <a:p>
          <a:r>
            <a:rPr lang="en-US" sz="1400" dirty="0"/>
            <a:t>Prevents Damage</a:t>
          </a:r>
        </a:p>
      </dgm:t>
    </dgm:pt>
    <dgm:pt modelId="{FBB2ACCD-04D9-4CA3-87D9-D096BF499AB5}" type="parTrans" cxnId="{3E2EB7A1-167F-47B0-BC4A-4E91F1A7FBFE}">
      <dgm:prSet/>
      <dgm:spPr/>
      <dgm:t>
        <a:bodyPr/>
        <a:lstStyle/>
        <a:p>
          <a:endParaRPr lang="en-US"/>
        </a:p>
      </dgm:t>
    </dgm:pt>
    <dgm:pt modelId="{CA8A966B-C138-4FC0-9D3C-F678E2890DA5}" type="sibTrans" cxnId="{3E2EB7A1-167F-47B0-BC4A-4E91F1A7FBFE}">
      <dgm:prSet/>
      <dgm:spPr/>
      <dgm:t>
        <a:bodyPr/>
        <a:lstStyle/>
        <a:p>
          <a:endParaRPr lang="en-US"/>
        </a:p>
      </dgm:t>
    </dgm:pt>
    <dgm:pt modelId="{2BCAECB5-BFA3-42AA-98EA-2077EF66E535}">
      <dgm:prSet phldrT="[Text]" custT="1"/>
      <dgm:spPr/>
      <dgm:t>
        <a:bodyPr/>
        <a:lstStyle/>
        <a:p>
          <a:r>
            <a:rPr lang="en-US" sz="1400" dirty="0"/>
            <a:t>Improved Power Quality</a:t>
          </a:r>
        </a:p>
      </dgm:t>
    </dgm:pt>
    <dgm:pt modelId="{617A3BCF-DCA9-40EE-A951-4C72DF003008}" type="parTrans" cxnId="{EBD26AFE-AA4A-494F-9EBD-5AE345EABE05}">
      <dgm:prSet/>
      <dgm:spPr/>
      <dgm:t>
        <a:bodyPr/>
        <a:lstStyle/>
        <a:p>
          <a:endParaRPr lang="en-US"/>
        </a:p>
      </dgm:t>
    </dgm:pt>
    <dgm:pt modelId="{B3CD3AB0-0D91-4E3D-A42F-1ABA277D2B95}" type="sibTrans" cxnId="{EBD26AFE-AA4A-494F-9EBD-5AE345EABE05}">
      <dgm:prSet/>
      <dgm:spPr/>
      <dgm:t>
        <a:bodyPr/>
        <a:lstStyle/>
        <a:p>
          <a:endParaRPr lang="en-US"/>
        </a:p>
      </dgm:t>
    </dgm:pt>
    <dgm:pt modelId="{BCE08BFF-AA99-40E7-871F-0900F3BFC8CC}">
      <dgm:prSet phldrT="[Text]" custT="1"/>
      <dgm:spPr/>
      <dgm:t>
        <a:bodyPr/>
        <a:lstStyle/>
        <a:p>
          <a:r>
            <a:rPr lang="en-US" sz="1400" dirty="0"/>
            <a:t>Notifying Fault Location</a:t>
          </a:r>
        </a:p>
      </dgm:t>
    </dgm:pt>
    <dgm:pt modelId="{9070B734-3B50-4102-B646-BBD4082AB12A}" type="parTrans" cxnId="{9C81E8D6-8B39-4778-8D1D-1305D58CDE57}">
      <dgm:prSet/>
      <dgm:spPr/>
      <dgm:t>
        <a:bodyPr/>
        <a:lstStyle/>
        <a:p>
          <a:endParaRPr lang="en-US"/>
        </a:p>
      </dgm:t>
    </dgm:pt>
    <dgm:pt modelId="{BBF53073-DBD6-4EC8-B24B-CCB1F3A67A06}" type="sibTrans" cxnId="{9C81E8D6-8B39-4778-8D1D-1305D58CDE57}">
      <dgm:prSet/>
      <dgm:spPr/>
      <dgm:t>
        <a:bodyPr/>
        <a:lstStyle/>
        <a:p>
          <a:endParaRPr lang="en-US"/>
        </a:p>
      </dgm:t>
    </dgm:pt>
    <dgm:pt modelId="{ED6031D7-3368-4D08-AAF5-B8FE2C3C7C12}" type="pres">
      <dgm:prSet presAssocID="{CDD8F461-BA84-4476-B2BC-EFDD55F2D4E9}" presName="Name0" presStyleCnt="0">
        <dgm:presLayoutVars>
          <dgm:dir/>
          <dgm:animLvl val="lvl"/>
          <dgm:resizeHandles val="exact"/>
        </dgm:presLayoutVars>
      </dgm:prSet>
      <dgm:spPr/>
    </dgm:pt>
    <dgm:pt modelId="{80DFDE4F-0A89-493E-9AC2-998E3F3AFC08}" type="pres">
      <dgm:prSet presAssocID="{019CFBF6-403F-40D8-8506-DE1CE33C01BF}" presName="vertFlow" presStyleCnt="0"/>
      <dgm:spPr/>
    </dgm:pt>
    <dgm:pt modelId="{D2BC1A57-04E8-4FB9-98C9-A7854C8069CC}" type="pres">
      <dgm:prSet presAssocID="{019CFBF6-403F-40D8-8506-DE1CE33C01BF}" presName="header" presStyleLbl="node1" presStyleIdx="0" presStyleCnt="2"/>
      <dgm:spPr/>
    </dgm:pt>
    <dgm:pt modelId="{1BAE7F93-241C-4B3E-9D82-780CFF4CC9B5}" type="pres">
      <dgm:prSet presAssocID="{C9CF5E77-DA32-4FA5-97A3-364F2302AA6F}" presName="parTrans" presStyleLbl="sibTrans2D1" presStyleIdx="0" presStyleCnt="4"/>
      <dgm:spPr/>
    </dgm:pt>
    <dgm:pt modelId="{1B3AEA83-473B-430B-96BD-E554C1F8ABC1}" type="pres">
      <dgm:prSet presAssocID="{A42265A3-47CC-4453-85CD-8C0D8CF2057F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29881240-3AD9-4861-9B0E-359C57581001}" type="pres">
      <dgm:prSet presAssocID="{5679C6CF-348C-4B61-87EE-32A01DD6D3FA}" presName="sibTrans" presStyleLbl="sibTrans2D1" presStyleIdx="1" presStyleCnt="4"/>
      <dgm:spPr/>
    </dgm:pt>
    <dgm:pt modelId="{92DE46B0-799F-4361-B676-6C8A150D51B9}" type="pres">
      <dgm:prSet presAssocID="{601B7301-5C3F-41D3-A52A-BCF2A7581348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D0F6B943-6DFA-4F12-A105-1C71A534CF61}" type="pres">
      <dgm:prSet presAssocID="{019CFBF6-403F-40D8-8506-DE1CE33C01BF}" presName="hSp" presStyleCnt="0"/>
      <dgm:spPr/>
    </dgm:pt>
    <dgm:pt modelId="{506DF59B-69AA-4FF0-82F5-578A05F46608}" type="pres">
      <dgm:prSet presAssocID="{F41D9CCA-E3F1-4C26-86DB-FBC96BD3D344}" presName="vertFlow" presStyleCnt="0"/>
      <dgm:spPr/>
    </dgm:pt>
    <dgm:pt modelId="{77595D31-B027-4768-9A9A-D473813FD7F4}" type="pres">
      <dgm:prSet presAssocID="{F41D9CCA-E3F1-4C26-86DB-FBC96BD3D344}" presName="header" presStyleLbl="node1" presStyleIdx="1" presStyleCnt="2"/>
      <dgm:spPr/>
    </dgm:pt>
    <dgm:pt modelId="{18A020B3-65CD-4BE0-ACD0-D8AA8DA186D6}" type="pres">
      <dgm:prSet presAssocID="{617A3BCF-DCA9-40EE-A951-4C72DF003008}" presName="parTrans" presStyleLbl="sibTrans2D1" presStyleIdx="2" presStyleCnt="4"/>
      <dgm:spPr/>
    </dgm:pt>
    <dgm:pt modelId="{B9D7C2BC-D48C-433D-A3EA-57EE3D0FA348}" type="pres">
      <dgm:prSet presAssocID="{2BCAECB5-BFA3-42AA-98EA-2077EF66E535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60F67CE0-C6D1-4BF7-BF88-71D9CF523186}" type="pres">
      <dgm:prSet presAssocID="{B3CD3AB0-0D91-4E3D-A42F-1ABA277D2B95}" presName="sibTrans" presStyleLbl="sibTrans2D1" presStyleIdx="3" presStyleCnt="4"/>
      <dgm:spPr/>
    </dgm:pt>
    <dgm:pt modelId="{BFB0B969-088A-4028-8EBC-9603E69260D9}" type="pres">
      <dgm:prSet presAssocID="{BCE08BFF-AA99-40E7-871F-0900F3BFC8CC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8B271D22-A7F6-4A64-A31D-E37A29A81BA4}" srcId="{019CFBF6-403F-40D8-8506-DE1CE33C01BF}" destId="{601B7301-5C3F-41D3-A52A-BCF2A7581348}" srcOrd="1" destOrd="0" parTransId="{00142304-1109-4C4F-8897-12CA50D02ADB}" sibTransId="{A02D6D76-1D32-4DC5-89AF-28E251B495F3}"/>
    <dgm:cxn modelId="{F07D6C29-53AC-42EA-AF8C-FA9AE671B125}" type="presOf" srcId="{019CFBF6-403F-40D8-8506-DE1CE33C01BF}" destId="{D2BC1A57-04E8-4FB9-98C9-A7854C8069CC}" srcOrd="0" destOrd="0" presId="urn:microsoft.com/office/officeart/2005/8/layout/lProcess1"/>
    <dgm:cxn modelId="{387C583C-7B89-4125-8CA1-D6392F6A46D0}" type="presOf" srcId="{CDD8F461-BA84-4476-B2BC-EFDD55F2D4E9}" destId="{ED6031D7-3368-4D08-AAF5-B8FE2C3C7C12}" srcOrd="0" destOrd="0" presId="urn:microsoft.com/office/officeart/2005/8/layout/lProcess1"/>
    <dgm:cxn modelId="{A693B34F-42F8-4EDE-B92A-B44CB1E6978F}" type="presOf" srcId="{B3CD3AB0-0D91-4E3D-A42F-1ABA277D2B95}" destId="{60F67CE0-C6D1-4BF7-BF88-71D9CF523186}" srcOrd="0" destOrd="0" presId="urn:microsoft.com/office/officeart/2005/8/layout/lProcess1"/>
    <dgm:cxn modelId="{773D2E72-5DF5-494D-8663-222E7A6E7A51}" type="presOf" srcId="{2BCAECB5-BFA3-42AA-98EA-2077EF66E535}" destId="{B9D7C2BC-D48C-433D-A3EA-57EE3D0FA348}" srcOrd="0" destOrd="0" presId="urn:microsoft.com/office/officeart/2005/8/layout/lProcess1"/>
    <dgm:cxn modelId="{857BF477-3F73-4FF5-B187-95FDE4A8D7CC}" type="presOf" srcId="{A42265A3-47CC-4453-85CD-8C0D8CF2057F}" destId="{1B3AEA83-473B-430B-96BD-E554C1F8ABC1}" srcOrd="0" destOrd="0" presId="urn:microsoft.com/office/officeart/2005/8/layout/lProcess1"/>
    <dgm:cxn modelId="{79FCE18A-65EC-47A9-9BEF-09061E233095}" type="presOf" srcId="{F41D9CCA-E3F1-4C26-86DB-FBC96BD3D344}" destId="{77595D31-B027-4768-9A9A-D473813FD7F4}" srcOrd="0" destOrd="0" presId="urn:microsoft.com/office/officeart/2005/8/layout/lProcess1"/>
    <dgm:cxn modelId="{7AA1898C-46CE-447A-B4F4-69F8544C39BD}" type="presOf" srcId="{601B7301-5C3F-41D3-A52A-BCF2A7581348}" destId="{92DE46B0-799F-4361-B676-6C8A150D51B9}" srcOrd="0" destOrd="0" presId="urn:microsoft.com/office/officeart/2005/8/layout/lProcess1"/>
    <dgm:cxn modelId="{7BAA7D9C-663F-4CB0-ABE7-38B1D716F457}" srcId="{CDD8F461-BA84-4476-B2BC-EFDD55F2D4E9}" destId="{019CFBF6-403F-40D8-8506-DE1CE33C01BF}" srcOrd="0" destOrd="0" parTransId="{E96336A3-8CD0-4D7E-8104-27906B266668}" sibTransId="{70A16EFA-5706-4225-810F-A5CCB8B6B933}"/>
    <dgm:cxn modelId="{3E2EB7A1-167F-47B0-BC4A-4E91F1A7FBFE}" srcId="{CDD8F461-BA84-4476-B2BC-EFDD55F2D4E9}" destId="{F41D9CCA-E3F1-4C26-86DB-FBC96BD3D344}" srcOrd="1" destOrd="0" parTransId="{FBB2ACCD-04D9-4CA3-87D9-D096BF499AB5}" sibTransId="{CA8A966B-C138-4FC0-9D3C-F678E2890DA5}"/>
    <dgm:cxn modelId="{974E1AB9-9B3B-4DFE-8FAB-CA0B26E2717A}" srcId="{019CFBF6-403F-40D8-8506-DE1CE33C01BF}" destId="{A42265A3-47CC-4453-85CD-8C0D8CF2057F}" srcOrd="0" destOrd="0" parTransId="{C9CF5E77-DA32-4FA5-97A3-364F2302AA6F}" sibTransId="{5679C6CF-348C-4B61-87EE-32A01DD6D3FA}"/>
    <dgm:cxn modelId="{9C81E8D6-8B39-4778-8D1D-1305D58CDE57}" srcId="{F41D9CCA-E3F1-4C26-86DB-FBC96BD3D344}" destId="{BCE08BFF-AA99-40E7-871F-0900F3BFC8CC}" srcOrd="1" destOrd="0" parTransId="{9070B734-3B50-4102-B646-BBD4082AB12A}" sibTransId="{BBF53073-DBD6-4EC8-B24B-CCB1F3A67A06}"/>
    <dgm:cxn modelId="{59B021DB-E002-41D4-BF54-2B6DA3E7E1FA}" type="presOf" srcId="{617A3BCF-DCA9-40EE-A951-4C72DF003008}" destId="{18A020B3-65CD-4BE0-ACD0-D8AA8DA186D6}" srcOrd="0" destOrd="0" presId="urn:microsoft.com/office/officeart/2005/8/layout/lProcess1"/>
    <dgm:cxn modelId="{8F642ADB-0047-4A69-8A99-B4F7562780BB}" type="presOf" srcId="{C9CF5E77-DA32-4FA5-97A3-364F2302AA6F}" destId="{1BAE7F93-241C-4B3E-9D82-780CFF4CC9B5}" srcOrd="0" destOrd="0" presId="urn:microsoft.com/office/officeart/2005/8/layout/lProcess1"/>
    <dgm:cxn modelId="{26490AE1-043C-4590-84A6-1430E58D5F9C}" type="presOf" srcId="{BCE08BFF-AA99-40E7-871F-0900F3BFC8CC}" destId="{BFB0B969-088A-4028-8EBC-9603E69260D9}" srcOrd="0" destOrd="0" presId="urn:microsoft.com/office/officeart/2005/8/layout/lProcess1"/>
    <dgm:cxn modelId="{2CF127F9-FD04-43BB-9FA0-866D7156075A}" type="presOf" srcId="{5679C6CF-348C-4B61-87EE-32A01DD6D3FA}" destId="{29881240-3AD9-4861-9B0E-359C57581001}" srcOrd="0" destOrd="0" presId="urn:microsoft.com/office/officeart/2005/8/layout/lProcess1"/>
    <dgm:cxn modelId="{EBD26AFE-AA4A-494F-9EBD-5AE345EABE05}" srcId="{F41D9CCA-E3F1-4C26-86DB-FBC96BD3D344}" destId="{2BCAECB5-BFA3-42AA-98EA-2077EF66E535}" srcOrd="0" destOrd="0" parTransId="{617A3BCF-DCA9-40EE-A951-4C72DF003008}" sibTransId="{B3CD3AB0-0D91-4E3D-A42F-1ABA277D2B95}"/>
    <dgm:cxn modelId="{09D893F5-21F8-457F-B5AC-62993E692A5B}" type="presParOf" srcId="{ED6031D7-3368-4D08-AAF5-B8FE2C3C7C12}" destId="{80DFDE4F-0A89-493E-9AC2-998E3F3AFC08}" srcOrd="0" destOrd="0" presId="urn:microsoft.com/office/officeart/2005/8/layout/lProcess1"/>
    <dgm:cxn modelId="{5C7442F1-D319-43F4-AB60-3178F72B46B5}" type="presParOf" srcId="{80DFDE4F-0A89-493E-9AC2-998E3F3AFC08}" destId="{D2BC1A57-04E8-4FB9-98C9-A7854C8069CC}" srcOrd="0" destOrd="0" presId="urn:microsoft.com/office/officeart/2005/8/layout/lProcess1"/>
    <dgm:cxn modelId="{6DD86F99-88D7-410E-84C3-01E8391DBBE2}" type="presParOf" srcId="{80DFDE4F-0A89-493E-9AC2-998E3F3AFC08}" destId="{1BAE7F93-241C-4B3E-9D82-780CFF4CC9B5}" srcOrd="1" destOrd="0" presId="urn:microsoft.com/office/officeart/2005/8/layout/lProcess1"/>
    <dgm:cxn modelId="{4E606A33-E617-4D49-B0F6-DC7BBC25FB0B}" type="presParOf" srcId="{80DFDE4F-0A89-493E-9AC2-998E3F3AFC08}" destId="{1B3AEA83-473B-430B-96BD-E554C1F8ABC1}" srcOrd="2" destOrd="0" presId="urn:microsoft.com/office/officeart/2005/8/layout/lProcess1"/>
    <dgm:cxn modelId="{63A8EBA6-CA39-4594-B06F-5A4FC23B2A98}" type="presParOf" srcId="{80DFDE4F-0A89-493E-9AC2-998E3F3AFC08}" destId="{29881240-3AD9-4861-9B0E-359C57581001}" srcOrd="3" destOrd="0" presId="urn:microsoft.com/office/officeart/2005/8/layout/lProcess1"/>
    <dgm:cxn modelId="{07097DD0-F0A6-439C-B504-FCE6F33CBE3D}" type="presParOf" srcId="{80DFDE4F-0A89-493E-9AC2-998E3F3AFC08}" destId="{92DE46B0-799F-4361-B676-6C8A150D51B9}" srcOrd="4" destOrd="0" presId="urn:microsoft.com/office/officeart/2005/8/layout/lProcess1"/>
    <dgm:cxn modelId="{A9B23170-9470-4190-AB37-B1A02BC155E5}" type="presParOf" srcId="{ED6031D7-3368-4D08-AAF5-B8FE2C3C7C12}" destId="{D0F6B943-6DFA-4F12-A105-1C71A534CF61}" srcOrd="1" destOrd="0" presId="urn:microsoft.com/office/officeart/2005/8/layout/lProcess1"/>
    <dgm:cxn modelId="{7E735799-237A-44C1-A314-B8F3BB8754C1}" type="presParOf" srcId="{ED6031D7-3368-4D08-AAF5-B8FE2C3C7C12}" destId="{506DF59B-69AA-4FF0-82F5-578A05F46608}" srcOrd="2" destOrd="0" presId="urn:microsoft.com/office/officeart/2005/8/layout/lProcess1"/>
    <dgm:cxn modelId="{BFB40DC4-9EF1-4B25-A4B9-2D911DCCD970}" type="presParOf" srcId="{506DF59B-69AA-4FF0-82F5-578A05F46608}" destId="{77595D31-B027-4768-9A9A-D473813FD7F4}" srcOrd="0" destOrd="0" presId="urn:microsoft.com/office/officeart/2005/8/layout/lProcess1"/>
    <dgm:cxn modelId="{FC6F4205-6D61-4553-9C17-8E0CE83A3794}" type="presParOf" srcId="{506DF59B-69AA-4FF0-82F5-578A05F46608}" destId="{18A020B3-65CD-4BE0-ACD0-D8AA8DA186D6}" srcOrd="1" destOrd="0" presId="urn:microsoft.com/office/officeart/2005/8/layout/lProcess1"/>
    <dgm:cxn modelId="{BB3811A1-1902-414A-9CA9-D9E030D2E0AA}" type="presParOf" srcId="{506DF59B-69AA-4FF0-82F5-578A05F46608}" destId="{B9D7C2BC-D48C-433D-A3EA-57EE3D0FA348}" srcOrd="2" destOrd="0" presId="urn:microsoft.com/office/officeart/2005/8/layout/lProcess1"/>
    <dgm:cxn modelId="{9B8FC1CC-DEF3-4682-AAE8-B3A2AAA820F9}" type="presParOf" srcId="{506DF59B-69AA-4FF0-82F5-578A05F46608}" destId="{60F67CE0-C6D1-4BF7-BF88-71D9CF523186}" srcOrd="3" destOrd="0" presId="urn:microsoft.com/office/officeart/2005/8/layout/lProcess1"/>
    <dgm:cxn modelId="{7BF61A93-24FA-4275-8985-A357F39094E3}" type="presParOf" srcId="{506DF59B-69AA-4FF0-82F5-578A05F46608}" destId="{BFB0B969-088A-4028-8EBC-9603E69260D9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A972B0-EC1C-44D4-BF68-356FC9852DCB}" type="doc">
      <dgm:prSet loTypeId="urn:microsoft.com/office/officeart/2005/8/layout/b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B6E0DC0-0734-4185-8159-8C28B4AA7A3B}">
      <dgm:prSet phldrT="[Text]" custT="1"/>
      <dgm:spPr/>
      <dgm:t>
        <a:bodyPr/>
        <a:lstStyle/>
        <a:p>
          <a:r>
            <a:rPr lang="en-US" sz="1400" dirty="0"/>
            <a:t>Current</a:t>
          </a:r>
        </a:p>
      </dgm:t>
    </dgm:pt>
    <dgm:pt modelId="{CA10D424-90AA-4B17-BE91-79B51116FB25}" type="parTrans" cxnId="{DDDCF9BF-6901-4CCF-B2AD-F79FA2C1AAA7}">
      <dgm:prSet/>
      <dgm:spPr/>
      <dgm:t>
        <a:bodyPr/>
        <a:lstStyle/>
        <a:p>
          <a:endParaRPr lang="en-US"/>
        </a:p>
      </dgm:t>
    </dgm:pt>
    <dgm:pt modelId="{67BF8B04-C26D-493B-BEF6-D8A4D3146DFA}" type="sibTrans" cxnId="{DDDCF9BF-6901-4CCF-B2AD-F79FA2C1AAA7}">
      <dgm:prSet/>
      <dgm:spPr/>
      <dgm:t>
        <a:bodyPr/>
        <a:lstStyle/>
        <a:p>
          <a:endParaRPr lang="en-US"/>
        </a:p>
      </dgm:t>
    </dgm:pt>
    <dgm:pt modelId="{1D762377-681E-406E-AD1D-83E9F0149A0A}">
      <dgm:prSet phldrT="[Text]" custT="1"/>
      <dgm:spPr/>
      <dgm:t>
        <a:bodyPr/>
        <a:lstStyle/>
        <a:p>
          <a:r>
            <a:rPr lang="en-US" sz="1400" dirty="0"/>
            <a:t>Voltage</a:t>
          </a:r>
        </a:p>
      </dgm:t>
    </dgm:pt>
    <dgm:pt modelId="{110BB25A-1C96-48EE-BDEB-3F7CD19187A9}" type="parTrans" cxnId="{8A66C079-544D-43F5-A150-F56D6FF27E6D}">
      <dgm:prSet/>
      <dgm:spPr/>
      <dgm:t>
        <a:bodyPr/>
        <a:lstStyle/>
        <a:p>
          <a:endParaRPr lang="en-US"/>
        </a:p>
      </dgm:t>
    </dgm:pt>
    <dgm:pt modelId="{FA81ED58-F9C2-486C-8EB0-82EDEDB69A4B}" type="sibTrans" cxnId="{8A66C079-544D-43F5-A150-F56D6FF27E6D}">
      <dgm:prSet/>
      <dgm:spPr/>
      <dgm:t>
        <a:bodyPr/>
        <a:lstStyle/>
        <a:p>
          <a:endParaRPr lang="en-US"/>
        </a:p>
      </dgm:t>
    </dgm:pt>
    <dgm:pt modelId="{A1498C41-EB32-4EA5-A7AB-F0B11A9360C7}">
      <dgm:prSet phldrT="[Text]" custT="1"/>
      <dgm:spPr/>
      <dgm:t>
        <a:bodyPr/>
        <a:lstStyle/>
        <a:p>
          <a:r>
            <a:rPr lang="en-US" sz="1400" dirty="0"/>
            <a:t>Oil Temperature</a:t>
          </a:r>
        </a:p>
      </dgm:t>
    </dgm:pt>
    <dgm:pt modelId="{25BAA34F-3C83-41B6-BBF1-5D214022BDD2}" type="parTrans" cxnId="{2873100D-151E-49F8-87DB-1ED96B5AA9B9}">
      <dgm:prSet/>
      <dgm:spPr/>
      <dgm:t>
        <a:bodyPr/>
        <a:lstStyle/>
        <a:p>
          <a:endParaRPr lang="en-US"/>
        </a:p>
      </dgm:t>
    </dgm:pt>
    <dgm:pt modelId="{8195DB67-8AA4-4371-A127-56B24FD874FD}" type="sibTrans" cxnId="{2873100D-151E-49F8-87DB-1ED96B5AA9B9}">
      <dgm:prSet/>
      <dgm:spPr/>
      <dgm:t>
        <a:bodyPr/>
        <a:lstStyle/>
        <a:p>
          <a:endParaRPr lang="en-US"/>
        </a:p>
      </dgm:t>
    </dgm:pt>
    <dgm:pt modelId="{1B28CAEA-4394-4F4B-B13E-B448A46B3917}">
      <dgm:prSet phldrT="[Text]" custT="1"/>
      <dgm:spPr/>
      <dgm:t>
        <a:bodyPr/>
        <a:lstStyle/>
        <a:p>
          <a:r>
            <a:rPr lang="en-US" sz="1400" dirty="0"/>
            <a:t>Active Power</a:t>
          </a:r>
        </a:p>
      </dgm:t>
    </dgm:pt>
    <dgm:pt modelId="{1E557479-5207-43C8-9973-87B25B910B10}" type="parTrans" cxnId="{5CF71B4E-1E2C-4E24-9B40-4032735EEB8A}">
      <dgm:prSet/>
      <dgm:spPr/>
      <dgm:t>
        <a:bodyPr/>
        <a:lstStyle/>
        <a:p>
          <a:endParaRPr lang="en-US"/>
        </a:p>
      </dgm:t>
    </dgm:pt>
    <dgm:pt modelId="{C164C550-1A15-4F56-BAF8-CC045F06C444}" type="sibTrans" cxnId="{5CF71B4E-1E2C-4E24-9B40-4032735EEB8A}">
      <dgm:prSet/>
      <dgm:spPr/>
      <dgm:t>
        <a:bodyPr/>
        <a:lstStyle/>
        <a:p>
          <a:endParaRPr lang="en-US"/>
        </a:p>
      </dgm:t>
    </dgm:pt>
    <dgm:pt modelId="{4FDEE143-488F-4BD6-9C0A-21BB076D473D}">
      <dgm:prSet phldrT="[Text]" custT="1"/>
      <dgm:spPr/>
      <dgm:t>
        <a:bodyPr/>
        <a:lstStyle/>
        <a:p>
          <a:r>
            <a:rPr lang="en-US" sz="1400" dirty="0"/>
            <a:t>Power Consumption</a:t>
          </a:r>
        </a:p>
      </dgm:t>
    </dgm:pt>
    <dgm:pt modelId="{E64ED97B-9DAE-4E73-8D64-B03B2EAB8905}" type="parTrans" cxnId="{A43C5BFB-F8C3-4A03-AF21-23F159C63D76}">
      <dgm:prSet/>
      <dgm:spPr/>
      <dgm:t>
        <a:bodyPr/>
        <a:lstStyle/>
        <a:p>
          <a:endParaRPr lang="en-US"/>
        </a:p>
      </dgm:t>
    </dgm:pt>
    <dgm:pt modelId="{E226CC67-C0F7-4973-BCEB-AB65F4586CBB}" type="sibTrans" cxnId="{A43C5BFB-F8C3-4A03-AF21-23F159C63D76}">
      <dgm:prSet/>
      <dgm:spPr/>
      <dgm:t>
        <a:bodyPr/>
        <a:lstStyle/>
        <a:p>
          <a:endParaRPr lang="en-US"/>
        </a:p>
      </dgm:t>
    </dgm:pt>
    <dgm:pt modelId="{EB7E2F67-E3C5-4361-B803-085C6977569D}">
      <dgm:prSet phldrT="[Text]" custT="1"/>
      <dgm:spPr/>
      <dgm:t>
        <a:bodyPr/>
        <a:lstStyle/>
        <a:p>
          <a:r>
            <a:rPr lang="en-US" sz="1400" dirty="0"/>
            <a:t>Oil Level</a:t>
          </a:r>
        </a:p>
      </dgm:t>
    </dgm:pt>
    <dgm:pt modelId="{B9BA77EB-F5F0-4FF8-A380-B12DC3AEE5AF}" type="parTrans" cxnId="{520C5515-0234-483D-85AB-356F50AF203E}">
      <dgm:prSet/>
      <dgm:spPr/>
      <dgm:t>
        <a:bodyPr/>
        <a:lstStyle/>
        <a:p>
          <a:endParaRPr lang="en-US"/>
        </a:p>
      </dgm:t>
    </dgm:pt>
    <dgm:pt modelId="{D714A1C4-04EB-4BFF-920B-7599D1340D99}" type="sibTrans" cxnId="{520C5515-0234-483D-85AB-356F50AF203E}">
      <dgm:prSet/>
      <dgm:spPr/>
      <dgm:t>
        <a:bodyPr/>
        <a:lstStyle/>
        <a:p>
          <a:endParaRPr lang="en-US"/>
        </a:p>
      </dgm:t>
    </dgm:pt>
    <dgm:pt modelId="{1EC69768-3BD5-4CD4-BABE-EACD4252E7D5}">
      <dgm:prSet phldrT="[Text]" custT="1"/>
      <dgm:spPr/>
      <dgm:t>
        <a:bodyPr/>
        <a:lstStyle/>
        <a:p>
          <a:r>
            <a:rPr lang="en-US" sz="1400" dirty="0"/>
            <a:t>Reactive Power</a:t>
          </a:r>
        </a:p>
      </dgm:t>
    </dgm:pt>
    <dgm:pt modelId="{2E49D2D5-CF7F-4549-BEA7-B520A5BF590D}" type="parTrans" cxnId="{B19013A9-DD43-4F24-8058-9649D2F91AE0}">
      <dgm:prSet/>
      <dgm:spPr/>
      <dgm:t>
        <a:bodyPr/>
        <a:lstStyle/>
        <a:p>
          <a:endParaRPr lang="en-US"/>
        </a:p>
      </dgm:t>
    </dgm:pt>
    <dgm:pt modelId="{0D900B42-FA6D-432A-BF35-BADFCEE402AC}" type="sibTrans" cxnId="{B19013A9-DD43-4F24-8058-9649D2F91AE0}">
      <dgm:prSet/>
      <dgm:spPr/>
      <dgm:t>
        <a:bodyPr/>
        <a:lstStyle/>
        <a:p>
          <a:endParaRPr lang="en-US"/>
        </a:p>
      </dgm:t>
    </dgm:pt>
    <dgm:pt modelId="{82B0D4CB-6BC9-4AAD-80EF-393BD4FA6D3E}">
      <dgm:prSet phldrT="[Text]" custT="1"/>
      <dgm:spPr/>
      <dgm:t>
        <a:bodyPr/>
        <a:lstStyle/>
        <a:p>
          <a:r>
            <a:rPr lang="en-US" sz="1400" dirty="0"/>
            <a:t>Blackout</a:t>
          </a:r>
        </a:p>
      </dgm:t>
    </dgm:pt>
    <dgm:pt modelId="{605CA7BC-86DC-4AE0-92F4-9BE0E9DF0412}" type="parTrans" cxnId="{3EAE3E67-FBEC-4E34-84A7-0CF5B80A4ABE}">
      <dgm:prSet/>
      <dgm:spPr/>
      <dgm:t>
        <a:bodyPr/>
        <a:lstStyle/>
        <a:p>
          <a:endParaRPr lang="en-US"/>
        </a:p>
      </dgm:t>
    </dgm:pt>
    <dgm:pt modelId="{8932DC69-FAD0-4E7A-8A58-8C3C522DBE91}" type="sibTrans" cxnId="{3EAE3E67-FBEC-4E34-84A7-0CF5B80A4ABE}">
      <dgm:prSet/>
      <dgm:spPr/>
      <dgm:t>
        <a:bodyPr/>
        <a:lstStyle/>
        <a:p>
          <a:endParaRPr lang="en-US"/>
        </a:p>
      </dgm:t>
    </dgm:pt>
    <dgm:pt modelId="{8484A385-0749-46E6-92B5-E5F43AF89C5C}">
      <dgm:prSet phldrT="[Text]" custT="1"/>
      <dgm:spPr/>
      <dgm:t>
        <a:bodyPr/>
        <a:lstStyle/>
        <a:p>
          <a:r>
            <a:rPr lang="en-US" sz="1400" dirty="0"/>
            <a:t>Harmonics of Voltage</a:t>
          </a:r>
        </a:p>
      </dgm:t>
    </dgm:pt>
    <dgm:pt modelId="{6549EB44-95BE-4DE6-BF12-519A1F4CBD52}" type="parTrans" cxnId="{E47570D3-559B-4775-AE4F-FD10C44DD13D}">
      <dgm:prSet/>
      <dgm:spPr/>
      <dgm:t>
        <a:bodyPr/>
        <a:lstStyle/>
        <a:p>
          <a:endParaRPr lang="en-US"/>
        </a:p>
      </dgm:t>
    </dgm:pt>
    <dgm:pt modelId="{8A44690B-5EA3-419D-B6BC-9AC015AF2B01}" type="sibTrans" cxnId="{E47570D3-559B-4775-AE4F-FD10C44DD13D}">
      <dgm:prSet/>
      <dgm:spPr/>
      <dgm:t>
        <a:bodyPr/>
        <a:lstStyle/>
        <a:p>
          <a:endParaRPr lang="en-US"/>
        </a:p>
      </dgm:t>
    </dgm:pt>
    <dgm:pt modelId="{BBE91B0B-762D-4B1F-BF3B-0E39D8425491}" type="pres">
      <dgm:prSet presAssocID="{22A972B0-EC1C-44D4-BF68-356FC9852DCB}" presName="Name0" presStyleCnt="0">
        <dgm:presLayoutVars>
          <dgm:dir/>
          <dgm:resizeHandles/>
        </dgm:presLayoutVars>
      </dgm:prSet>
      <dgm:spPr/>
    </dgm:pt>
    <dgm:pt modelId="{34416ED0-9735-4B70-A91B-11843A5F460A}" type="pres">
      <dgm:prSet presAssocID="{2B6E0DC0-0734-4185-8159-8C28B4AA7A3B}" presName="compNode" presStyleCnt="0"/>
      <dgm:spPr/>
    </dgm:pt>
    <dgm:pt modelId="{45039618-9AB3-400B-A01A-3E5CD2084658}" type="pres">
      <dgm:prSet presAssocID="{2B6E0DC0-0734-4185-8159-8C28B4AA7A3B}" presName="dummyConnPt" presStyleCnt="0"/>
      <dgm:spPr/>
    </dgm:pt>
    <dgm:pt modelId="{C42EF260-F1B9-4968-AE42-217560C53E22}" type="pres">
      <dgm:prSet presAssocID="{2B6E0DC0-0734-4185-8159-8C28B4AA7A3B}" presName="node" presStyleLbl="node1" presStyleIdx="0" presStyleCnt="9">
        <dgm:presLayoutVars>
          <dgm:bulletEnabled val="1"/>
        </dgm:presLayoutVars>
      </dgm:prSet>
      <dgm:spPr/>
    </dgm:pt>
    <dgm:pt modelId="{490FD529-758B-48FB-B439-FBC059956F61}" type="pres">
      <dgm:prSet presAssocID="{67BF8B04-C26D-493B-BEF6-D8A4D3146DFA}" presName="sibTrans" presStyleLbl="bgSibTrans2D1" presStyleIdx="0" presStyleCnt="8"/>
      <dgm:spPr/>
    </dgm:pt>
    <dgm:pt modelId="{682ED0CB-8699-48D4-9607-987A67B5F121}" type="pres">
      <dgm:prSet presAssocID="{1D762377-681E-406E-AD1D-83E9F0149A0A}" presName="compNode" presStyleCnt="0"/>
      <dgm:spPr/>
    </dgm:pt>
    <dgm:pt modelId="{D97426EE-DFE1-4BA5-95E6-2426F9FE68DD}" type="pres">
      <dgm:prSet presAssocID="{1D762377-681E-406E-AD1D-83E9F0149A0A}" presName="dummyConnPt" presStyleCnt="0"/>
      <dgm:spPr/>
    </dgm:pt>
    <dgm:pt modelId="{D2A73BB9-B5FD-49C9-A813-C1059E4D2296}" type="pres">
      <dgm:prSet presAssocID="{1D762377-681E-406E-AD1D-83E9F0149A0A}" presName="node" presStyleLbl="node1" presStyleIdx="1" presStyleCnt="9">
        <dgm:presLayoutVars>
          <dgm:bulletEnabled val="1"/>
        </dgm:presLayoutVars>
      </dgm:prSet>
      <dgm:spPr/>
    </dgm:pt>
    <dgm:pt modelId="{AB034F76-F408-4D54-A8C1-B77747AD2F42}" type="pres">
      <dgm:prSet presAssocID="{FA81ED58-F9C2-486C-8EB0-82EDEDB69A4B}" presName="sibTrans" presStyleLbl="bgSibTrans2D1" presStyleIdx="1" presStyleCnt="8"/>
      <dgm:spPr/>
    </dgm:pt>
    <dgm:pt modelId="{2AB7970C-DE7F-4AD6-BE1B-1CDD4665446D}" type="pres">
      <dgm:prSet presAssocID="{A1498C41-EB32-4EA5-A7AB-F0B11A9360C7}" presName="compNode" presStyleCnt="0"/>
      <dgm:spPr/>
    </dgm:pt>
    <dgm:pt modelId="{466F84DE-5BAC-4F90-9681-DF88C9C180B7}" type="pres">
      <dgm:prSet presAssocID="{A1498C41-EB32-4EA5-A7AB-F0B11A9360C7}" presName="dummyConnPt" presStyleCnt="0"/>
      <dgm:spPr/>
    </dgm:pt>
    <dgm:pt modelId="{9D2680D5-B429-48C1-A532-65F452D9EF77}" type="pres">
      <dgm:prSet presAssocID="{A1498C41-EB32-4EA5-A7AB-F0B11A9360C7}" presName="node" presStyleLbl="node1" presStyleIdx="2" presStyleCnt="9" custScaleX="112572">
        <dgm:presLayoutVars>
          <dgm:bulletEnabled val="1"/>
        </dgm:presLayoutVars>
      </dgm:prSet>
      <dgm:spPr/>
    </dgm:pt>
    <dgm:pt modelId="{DF820F35-3CB1-42C1-B2C1-0029E44463DD}" type="pres">
      <dgm:prSet presAssocID="{8195DB67-8AA4-4371-A127-56B24FD874FD}" presName="sibTrans" presStyleLbl="bgSibTrans2D1" presStyleIdx="2" presStyleCnt="8"/>
      <dgm:spPr/>
    </dgm:pt>
    <dgm:pt modelId="{B1C51461-B1A3-4055-9B7F-7D3EB0BFDC70}" type="pres">
      <dgm:prSet presAssocID="{1B28CAEA-4394-4F4B-B13E-B448A46B3917}" presName="compNode" presStyleCnt="0"/>
      <dgm:spPr/>
    </dgm:pt>
    <dgm:pt modelId="{A369D85E-8330-4EE3-BCCB-DBC3164AAD0D}" type="pres">
      <dgm:prSet presAssocID="{1B28CAEA-4394-4F4B-B13E-B448A46B3917}" presName="dummyConnPt" presStyleCnt="0"/>
      <dgm:spPr/>
    </dgm:pt>
    <dgm:pt modelId="{FA10F4D2-10A6-4C25-9984-370EBEE0628E}" type="pres">
      <dgm:prSet presAssocID="{1B28CAEA-4394-4F4B-B13E-B448A46B3917}" presName="node" presStyleLbl="node1" presStyleIdx="3" presStyleCnt="9">
        <dgm:presLayoutVars>
          <dgm:bulletEnabled val="1"/>
        </dgm:presLayoutVars>
      </dgm:prSet>
      <dgm:spPr/>
    </dgm:pt>
    <dgm:pt modelId="{08E983BD-4002-4266-B29B-EC2ED8882558}" type="pres">
      <dgm:prSet presAssocID="{C164C550-1A15-4F56-BAF8-CC045F06C444}" presName="sibTrans" presStyleLbl="bgSibTrans2D1" presStyleIdx="3" presStyleCnt="8"/>
      <dgm:spPr/>
    </dgm:pt>
    <dgm:pt modelId="{3C038F33-FCC9-460F-8F1E-251C7C098B08}" type="pres">
      <dgm:prSet presAssocID="{4FDEE143-488F-4BD6-9C0A-21BB076D473D}" presName="compNode" presStyleCnt="0"/>
      <dgm:spPr/>
    </dgm:pt>
    <dgm:pt modelId="{15214B59-F32C-462B-9F41-5C9855D64624}" type="pres">
      <dgm:prSet presAssocID="{4FDEE143-488F-4BD6-9C0A-21BB076D473D}" presName="dummyConnPt" presStyleCnt="0"/>
      <dgm:spPr/>
    </dgm:pt>
    <dgm:pt modelId="{897D7354-7FD2-4A59-B532-B046E5A9C662}" type="pres">
      <dgm:prSet presAssocID="{4FDEE143-488F-4BD6-9C0A-21BB076D473D}" presName="node" presStyleLbl="node1" presStyleIdx="4" presStyleCnt="9" custScaleX="117238">
        <dgm:presLayoutVars>
          <dgm:bulletEnabled val="1"/>
        </dgm:presLayoutVars>
      </dgm:prSet>
      <dgm:spPr/>
    </dgm:pt>
    <dgm:pt modelId="{2C0CA5A0-43A4-4210-9570-9B1CF189CE62}" type="pres">
      <dgm:prSet presAssocID="{E226CC67-C0F7-4973-BCEB-AB65F4586CBB}" presName="sibTrans" presStyleLbl="bgSibTrans2D1" presStyleIdx="4" presStyleCnt="8"/>
      <dgm:spPr/>
    </dgm:pt>
    <dgm:pt modelId="{32882782-DEEE-4529-8AC7-710D2173648E}" type="pres">
      <dgm:prSet presAssocID="{EB7E2F67-E3C5-4361-B803-085C6977569D}" presName="compNode" presStyleCnt="0"/>
      <dgm:spPr/>
    </dgm:pt>
    <dgm:pt modelId="{AF34A13C-899F-4D98-8A79-C06E886D42AB}" type="pres">
      <dgm:prSet presAssocID="{EB7E2F67-E3C5-4361-B803-085C6977569D}" presName="dummyConnPt" presStyleCnt="0"/>
      <dgm:spPr/>
    </dgm:pt>
    <dgm:pt modelId="{30B6D156-02F9-498F-98BD-3B7E1CCB52E0}" type="pres">
      <dgm:prSet presAssocID="{EB7E2F67-E3C5-4361-B803-085C6977569D}" presName="node" presStyleLbl="node1" presStyleIdx="5" presStyleCnt="9">
        <dgm:presLayoutVars>
          <dgm:bulletEnabled val="1"/>
        </dgm:presLayoutVars>
      </dgm:prSet>
      <dgm:spPr/>
    </dgm:pt>
    <dgm:pt modelId="{F679AC5F-B539-4C26-B443-066938775E21}" type="pres">
      <dgm:prSet presAssocID="{D714A1C4-04EB-4BFF-920B-7599D1340D99}" presName="sibTrans" presStyleLbl="bgSibTrans2D1" presStyleIdx="5" presStyleCnt="8"/>
      <dgm:spPr/>
    </dgm:pt>
    <dgm:pt modelId="{BC96AB2D-BC3F-417C-8EAE-F145DB2FA110}" type="pres">
      <dgm:prSet presAssocID="{1EC69768-3BD5-4CD4-BABE-EACD4252E7D5}" presName="compNode" presStyleCnt="0"/>
      <dgm:spPr/>
    </dgm:pt>
    <dgm:pt modelId="{2BFF85A3-8E43-43D9-A632-433F584065CB}" type="pres">
      <dgm:prSet presAssocID="{1EC69768-3BD5-4CD4-BABE-EACD4252E7D5}" presName="dummyConnPt" presStyleCnt="0"/>
      <dgm:spPr/>
    </dgm:pt>
    <dgm:pt modelId="{9458C2AC-ADB5-43DE-8005-70091BE95C93}" type="pres">
      <dgm:prSet presAssocID="{1EC69768-3BD5-4CD4-BABE-EACD4252E7D5}" presName="node" presStyleLbl="node1" presStyleIdx="6" presStyleCnt="9">
        <dgm:presLayoutVars>
          <dgm:bulletEnabled val="1"/>
        </dgm:presLayoutVars>
      </dgm:prSet>
      <dgm:spPr/>
    </dgm:pt>
    <dgm:pt modelId="{AAFAA04E-01A3-4D6D-B2E8-A5B7DEFFE444}" type="pres">
      <dgm:prSet presAssocID="{0D900B42-FA6D-432A-BF35-BADFCEE402AC}" presName="sibTrans" presStyleLbl="bgSibTrans2D1" presStyleIdx="6" presStyleCnt="8"/>
      <dgm:spPr/>
    </dgm:pt>
    <dgm:pt modelId="{7750A8AF-E2E5-4983-B944-65F6BB19807D}" type="pres">
      <dgm:prSet presAssocID="{82B0D4CB-6BC9-4AAD-80EF-393BD4FA6D3E}" presName="compNode" presStyleCnt="0"/>
      <dgm:spPr/>
    </dgm:pt>
    <dgm:pt modelId="{BCA9DEFC-6994-426C-B743-C566A363498E}" type="pres">
      <dgm:prSet presAssocID="{82B0D4CB-6BC9-4AAD-80EF-393BD4FA6D3E}" presName="dummyConnPt" presStyleCnt="0"/>
      <dgm:spPr/>
    </dgm:pt>
    <dgm:pt modelId="{B7C1E9FE-FCC6-48A1-9B1E-DB6081883148}" type="pres">
      <dgm:prSet presAssocID="{82B0D4CB-6BC9-4AAD-80EF-393BD4FA6D3E}" presName="node" presStyleLbl="node1" presStyleIdx="7" presStyleCnt="9">
        <dgm:presLayoutVars>
          <dgm:bulletEnabled val="1"/>
        </dgm:presLayoutVars>
      </dgm:prSet>
      <dgm:spPr/>
    </dgm:pt>
    <dgm:pt modelId="{8F49A5B7-78DF-41C0-8263-05BF060009ED}" type="pres">
      <dgm:prSet presAssocID="{8932DC69-FAD0-4E7A-8A58-8C3C522DBE91}" presName="sibTrans" presStyleLbl="bgSibTrans2D1" presStyleIdx="7" presStyleCnt="8"/>
      <dgm:spPr/>
    </dgm:pt>
    <dgm:pt modelId="{60B9F8F4-1A64-4472-AB1F-D6B84839F1B2}" type="pres">
      <dgm:prSet presAssocID="{8484A385-0749-46E6-92B5-E5F43AF89C5C}" presName="compNode" presStyleCnt="0"/>
      <dgm:spPr/>
    </dgm:pt>
    <dgm:pt modelId="{0D1E592C-1948-4153-9CC6-329EABDD53B6}" type="pres">
      <dgm:prSet presAssocID="{8484A385-0749-46E6-92B5-E5F43AF89C5C}" presName="dummyConnPt" presStyleCnt="0"/>
      <dgm:spPr/>
    </dgm:pt>
    <dgm:pt modelId="{8B99C009-C484-4A3F-AD30-B77B1B9BF9C5}" type="pres">
      <dgm:prSet presAssocID="{8484A385-0749-46E6-92B5-E5F43AF89C5C}" presName="node" presStyleLbl="node1" presStyleIdx="8" presStyleCnt="9">
        <dgm:presLayoutVars>
          <dgm:bulletEnabled val="1"/>
        </dgm:presLayoutVars>
      </dgm:prSet>
      <dgm:spPr/>
    </dgm:pt>
  </dgm:ptLst>
  <dgm:cxnLst>
    <dgm:cxn modelId="{0190F608-1B4E-41D0-A5CE-2D9F2EF2513B}" type="presOf" srcId="{1EC69768-3BD5-4CD4-BABE-EACD4252E7D5}" destId="{9458C2AC-ADB5-43DE-8005-70091BE95C93}" srcOrd="0" destOrd="0" presId="urn:microsoft.com/office/officeart/2005/8/layout/bProcess4"/>
    <dgm:cxn modelId="{2873100D-151E-49F8-87DB-1ED96B5AA9B9}" srcId="{22A972B0-EC1C-44D4-BF68-356FC9852DCB}" destId="{A1498C41-EB32-4EA5-A7AB-F0B11A9360C7}" srcOrd="2" destOrd="0" parTransId="{25BAA34F-3C83-41B6-BBF1-5D214022BDD2}" sibTransId="{8195DB67-8AA4-4371-A127-56B24FD874FD}"/>
    <dgm:cxn modelId="{520C5515-0234-483D-85AB-356F50AF203E}" srcId="{22A972B0-EC1C-44D4-BF68-356FC9852DCB}" destId="{EB7E2F67-E3C5-4361-B803-085C6977569D}" srcOrd="5" destOrd="0" parTransId="{B9BA77EB-F5F0-4FF8-A380-B12DC3AEE5AF}" sibTransId="{D714A1C4-04EB-4BFF-920B-7599D1340D99}"/>
    <dgm:cxn modelId="{EAAB2C22-47F2-4FC8-A549-3CA9D94E835C}" type="presOf" srcId="{1D762377-681E-406E-AD1D-83E9F0149A0A}" destId="{D2A73BB9-B5FD-49C9-A813-C1059E4D2296}" srcOrd="0" destOrd="0" presId="urn:microsoft.com/office/officeart/2005/8/layout/bProcess4"/>
    <dgm:cxn modelId="{2287E841-55A5-4314-9DE0-58DD46C05CA3}" type="presOf" srcId="{22A972B0-EC1C-44D4-BF68-356FC9852DCB}" destId="{BBE91B0B-762D-4B1F-BF3B-0E39D8425491}" srcOrd="0" destOrd="0" presId="urn:microsoft.com/office/officeart/2005/8/layout/bProcess4"/>
    <dgm:cxn modelId="{3EAE3E67-FBEC-4E34-84A7-0CF5B80A4ABE}" srcId="{22A972B0-EC1C-44D4-BF68-356FC9852DCB}" destId="{82B0D4CB-6BC9-4AAD-80EF-393BD4FA6D3E}" srcOrd="7" destOrd="0" parTransId="{605CA7BC-86DC-4AE0-92F4-9BE0E9DF0412}" sibTransId="{8932DC69-FAD0-4E7A-8A58-8C3C522DBE91}"/>
    <dgm:cxn modelId="{569D4A48-5861-4ADB-8C66-DDB53811FAAA}" type="presOf" srcId="{4FDEE143-488F-4BD6-9C0A-21BB076D473D}" destId="{897D7354-7FD2-4A59-B532-B046E5A9C662}" srcOrd="0" destOrd="0" presId="urn:microsoft.com/office/officeart/2005/8/layout/bProcess4"/>
    <dgm:cxn modelId="{697E594C-A863-4C2C-991E-A438C88DED0F}" type="presOf" srcId="{D714A1C4-04EB-4BFF-920B-7599D1340D99}" destId="{F679AC5F-B539-4C26-B443-066938775E21}" srcOrd="0" destOrd="0" presId="urn:microsoft.com/office/officeart/2005/8/layout/bProcess4"/>
    <dgm:cxn modelId="{9E6A804C-19E3-41D7-8934-8994E876271F}" type="presOf" srcId="{0D900B42-FA6D-432A-BF35-BADFCEE402AC}" destId="{AAFAA04E-01A3-4D6D-B2E8-A5B7DEFFE444}" srcOrd="0" destOrd="0" presId="urn:microsoft.com/office/officeart/2005/8/layout/bProcess4"/>
    <dgm:cxn modelId="{5CF71B4E-1E2C-4E24-9B40-4032735EEB8A}" srcId="{22A972B0-EC1C-44D4-BF68-356FC9852DCB}" destId="{1B28CAEA-4394-4F4B-B13E-B448A46B3917}" srcOrd="3" destOrd="0" parTransId="{1E557479-5207-43C8-9973-87B25B910B10}" sibTransId="{C164C550-1A15-4F56-BAF8-CC045F06C444}"/>
    <dgm:cxn modelId="{59FB4B71-42F8-4BBE-A398-2E84764EA897}" type="presOf" srcId="{67BF8B04-C26D-493B-BEF6-D8A4D3146DFA}" destId="{490FD529-758B-48FB-B439-FBC059956F61}" srcOrd="0" destOrd="0" presId="urn:microsoft.com/office/officeart/2005/8/layout/bProcess4"/>
    <dgm:cxn modelId="{E9A03774-004F-472C-87BC-2858BFE3699B}" type="presOf" srcId="{8195DB67-8AA4-4371-A127-56B24FD874FD}" destId="{DF820F35-3CB1-42C1-B2C1-0029E44463DD}" srcOrd="0" destOrd="0" presId="urn:microsoft.com/office/officeart/2005/8/layout/bProcess4"/>
    <dgm:cxn modelId="{0A898B54-2FD0-4988-A1BE-9F6A1C6EC86E}" type="presOf" srcId="{8484A385-0749-46E6-92B5-E5F43AF89C5C}" destId="{8B99C009-C484-4A3F-AD30-B77B1B9BF9C5}" srcOrd="0" destOrd="0" presId="urn:microsoft.com/office/officeart/2005/8/layout/bProcess4"/>
    <dgm:cxn modelId="{8A66C079-544D-43F5-A150-F56D6FF27E6D}" srcId="{22A972B0-EC1C-44D4-BF68-356FC9852DCB}" destId="{1D762377-681E-406E-AD1D-83E9F0149A0A}" srcOrd="1" destOrd="0" parTransId="{110BB25A-1C96-48EE-BDEB-3F7CD19187A9}" sibTransId="{FA81ED58-F9C2-486C-8EB0-82EDEDB69A4B}"/>
    <dgm:cxn modelId="{11491D93-6B15-4778-8B53-158FF41A9433}" type="presOf" srcId="{E226CC67-C0F7-4973-BCEB-AB65F4586CBB}" destId="{2C0CA5A0-43A4-4210-9570-9B1CF189CE62}" srcOrd="0" destOrd="0" presId="urn:microsoft.com/office/officeart/2005/8/layout/bProcess4"/>
    <dgm:cxn modelId="{3685E798-E913-4D79-BF51-6F9127F19BE4}" type="presOf" srcId="{1B28CAEA-4394-4F4B-B13E-B448A46B3917}" destId="{FA10F4D2-10A6-4C25-9984-370EBEE0628E}" srcOrd="0" destOrd="0" presId="urn:microsoft.com/office/officeart/2005/8/layout/bProcess4"/>
    <dgm:cxn modelId="{B19013A9-DD43-4F24-8058-9649D2F91AE0}" srcId="{22A972B0-EC1C-44D4-BF68-356FC9852DCB}" destId="{1EC69768-3BD5-4CD4-BABE-EACD4252E7D5}" srcOrd="6" destOrd="0" parTransId="{2E49D2D5-CF7F-4549-BEA7-B520A5BF590D}" sibTransId="{0D900B42-FA6D-432A-BF35-BADFCEE402AC}"/>
    <dgm:cxn modelId="{1DFD0CAD-3F27-4693-A4B0-FF06E2314ED3}" type="presOf" srcId="{2B6E0DC0-0734-4185-8159-8C28B4AA7A3B}" destId="{C42EF260-F1B9-4968-AE42-217560C53E22}" srcOrd="0" destOrd="0" presId="urn:microsoft.com/office/officeart/2005/8/layout/bProcess4"/>
    <dgm:cxn modelId="{E17BF8BB-DC35-4DA2-B9AF-07A9D43F80B9}" type="presOf" srcId="{C164C550-1A15-4F56-BAF8-CC045F06C444}" destId="{08E983BD-4002-4266-B29B-EC2ED8882558}" srcOrd="0" destOrd="0" presId="urn:microsoft.com/office/officeart/2005/8/layout/bProcess4"/>
    <dgm:cxn modelId="{DDDCF9BF-6901-4CCF-B2AD-F79FA2C1AAA7}" srcId="{22A972B0-EC1C-44D4-BF68-356FC9852DCB}" destId="{2B6E0DC0-0734-4185-8159-8C28B4AA7A3B}" srcOrd="0" destOrd="0" parTransId="{CA10D424-90AA-4B17-BE91-79B51116FB25}" sibTransId="{67BF8B04-C26D-493B-BEF6-D8A4D3146DFA}"/>
    <dgm:cxn modelId="{6F7BD1CE-A1F2-4132-97D2-E47794C6CA24}" type="presOf" srcId="{A1498C41-EB32-4EA5-A7AB-F0B11A9360C7}" destId="{9D2680D5-B429-48C1-A532-65F452D9EF77}" srcOrd="0" destOrd="0" presId="urn:microsoft.com/office/officeart/2005/8/layout/bProcess4"/>
    <dgm:cxn modelId="{E47570D3-559B-4775-AE4F-FD10C44DD13D}" srcId="{22A972B0-EC1C-44D4-BF68-356FC9852DCB}" destId="{8484A385-0749-46E6-92B5-E5F43AF89C5C}" srcOrd="8" destOrd="0" parTransId="{6549EB44-95BE-4DE6-BF12-519A1F4CBD52}" sibTransId="{8A44690B-5EA3-419D-B6BC-9AC015AF2B01}"/>
    <dgm:cxn modelId="{476E37D5-6780-4182-A08F-CB62499E7740}" type="presOf" srcId="{FA81ED58-F9C2-486C-8EB0-82EDEDB69A4B}" destId="{AB034F76-F408-4D54-A8C1-B77747AD2F42}" srcOrd="0" destOrd="0" presId="urn:microsoft.com/office/officeart/2005/8/layout/bProcess4"/>
    <dgm:cxn modelId="{5B59E3DD-1F39-4183-85F1-7DC46F28B511}" type="presOf" srcId="{EB7E2F67-E3C5-4361-B803-085C6977569D}" destId="{30B6D156-02F9-498F-98BD-3B7E1CCB52E0}" srcOrd="0" destOrd="0" presId="urn:microsoft.com/office/officeart/2005/8/layout/bProcess4"/>
    <dgm:cxn modelId="{4A80DBF6-D4BE-4633-AA24-6ABCD2442CBC}" type="presOf" srcId="{8932DC69-FAD0-4E7A-8A58-8C3C522DBE91}" destId="{8F49A5B7-78DF-41C0-8263-05BF060009ED}" srcOrd="0" destOrd="0" presId="urn:microsoft.com/office/officeart/2005/8/layout/bProcess4"/>
    <dgm:cxn modelId="{A43C5BFB-F8C3-4A03-AF21-23F159C63D76}" srcId="{22A972B0-EC1C-44D4-BF68-356FC9852DCB}" destId="{4FDEE143-488F-4BD6-9C0A-21BB076D473D}" srcOrd="4" destOrd="0" parTransId="{E64ED97B-9DAE-4E73-8D64-B03B2EAB8905}" sibTransId="{E226CC67-C0F7-4973-BCEB-AB65F4586CBB}"/>
    <dgm:cxn modelId="{C653BAFC-5D72-4706-8AD0-A34E1D13553C}" type="presOf" srcId="{82B0D4CB-6BC9-4AAD-80EF-393BD4FA6D3E}" destId="{B7C1E9FE-FCC6-48A1-9B1E-DB6081883148}" srcOrd="0" destOrd="0" presId="urn:microsoft.com/office/officeart/2005/8/layout/bProcess4"/>
    <dgm:cxn modelId="{15CC2945-D0FF-41E2-9497-3F5153D18BED}" type="presParOf" srcId="{BBE91B0B-762D-4B1F-BF3B-0E39D8425491}" destId="{34416ED0-9735-4B70-A91B-11843A5F460A}" srcOrd="0" destOrd="0" presId="urn:microsoft.com/office/officeart/2005/8/layout/bProcess4"/>
    <dgm:cxn modelId="{AED0442C-F77F-4179-A6FF-A746E49FED92}" type="presParOf" srcId="{34416ED0-9735-4B70-A91B-11843A5F460A}" destId="{45039618-9AB3-400B-A01A-3E5CD2084658}" srcOrd="0" destOrd="0" presId="urn:microsoft.com/office/officeart/2005/8/layout/bProcess4"/>
    <dgm:cxn modelId="{3D717009-9AE5-41D4-98BC-4022E0E13DC2}" type="presParOf" srcId="{34416ED0-9735-4B70-A91B-11843A5F460A}" destId="{C42EF260-F1B9-4968-AE42-217560C53E22}" srcOrd="1" destOrd="0" presId="urn:microsoft.com/office/officeart/2005/8/layout/bProcess4"/>
    <dgm:cxn modelId="{755EEB26-C490-4C30-B2C1-BA7EFE1C9E8F}" type="presParOf" srcId="{BBE91B0B-762D-4B1F-BF3B-0E39D8425491}" destId="{490FD529-758B-48FB-B439-FBC059956F61}" srcOrd="1" destOrd="0" presId="urn:microsoft.com/office/officeart/2005/8/layout/bProcess4"/>
    <dgm:cxn modelId="{C3CAE125-7BB4-4F08-97CA-7C19108E601E}" type="presParOf" srcId="{BBE91B0B-762D-4B1F-BF3B-0E39D8425491}" destId="{682ED0CB-8699-48D4-9607-987A67B5F121}" srcOrd="2" destOrd="0" presId="urn:microsoft.com/office/officeart/2005/8/layout/bProcess4"/>
    <dgm:cxn modelId="{EF76475B-DB13-4B9E-90C0-FB3A12A37E93}" type="presParOf" srcId="{682ED0CB-8699-48D4-9607-987A67B5F121}" destId="{D97426EE-DFE1-4BA5-95E6-2426F9FE68DD}" srcOrd="0" destOrd="0" presId="urn:microsoft.com/office/officeart/2005/8/layout/bProcess4"/>
    <dgm:cxn modelId="{8307D89C-CFB9-414E-8E90-29046EB32F34}" type="presParOf" srcId="{682ED0CB-8699-48D4-9607-987A67B5F121}" destId="{D2A73BB9-B5FD-49C9-A813-C1059E4D2296}" srcOrd="1" destOrd="0" presId="urn:microsoft.com/office/officeart/2005/8/layout/bProcess4"/>
    <dgm:cxn modelId="{B4FC7594-62BE-4789-9A10-4860C023489F}" type="presParOf" srcId="{BBE91B0B-762D-4B1F-BF3B-0E39D8425491}" destId="{AB034F76-F408-4D54-A8C1-B77747AD2F42}" srcOrd="3" destOrd="0" presId="urn:microsoft.com/office/officeart/2005/8/layout/bProcess4"/>
    <dgm:cxn modelId="{07E80AAB-6134-49D2-AD6C-E1BFB8B6436E}" type="presParOf" srcId="{BBE91B0B-762D-4B1F-BF3B-0E39D8425491}" destId="{2AB7970C-DE7F-4AD6-BE1B-1CDD4665446D}" srcOrd="4" destOrd="0" presId="urn:microsoft.com/office/officeart/2005/8/layout/bProcess4"/>
    <dgm:cxn modelId="{1B063FCA-28B1-4166-8F16-D6B5A7A6A80E}" type="presParOf" srcId="{2AB7970C-DE7F-4AD6-BE1B-1CDD4665446D}" destId="{466F84DE-5BAC-4F90-9681-DF88C9C180B7}" srcOrd="0" destOrd="0" presId="urn:microsoft.com/office/officeart/2005/8/layout/bProcess4"/>
    <dgm:cxn modelId="{05CC3845-7944-4B43-BBC9-8DD440794237}" type="presParOf" srcId="{2AB7970C-DE7F-4AD6-BE1B-1CDD4665446D}" destId="{9D2680D5-B429-48C1-A532-65F452D9EF77}" srcOrd="1" destOrd="0" presId="urn:microsoft.com/office/officeart/2005/8/layout/bProcess4"/>
    <dgm:cxn modelId="{38C97EF9-90D7-41BA-B197-552D4D3C35BD}" type="presParOf" srcId="{BBE91B0B-762D-4B1F-BF3B-0E39D8425491}" destId="{DF820F35-3CB1-42C1-B2C1-0029E44463DD}" srcOrd="5" destOrd="0" presId="urn:microsoft.com/office/officeart/2005/8/layout/bProcess4"/>
    <dgm:cxn modelId="{6886CFE5-73AE-41EE-BC1F-BBCF5E916501}" type="presParOf" srcId="{BBE91B0B-762D-4B1F-BF3B-0E39D8425491}" destId="{B1C51461-B1A3-4055-9B7F-7D3EB0BFDC70}" srcOrd="6" destOrd="0" presId="urn:microsoft.com/office/officeart/2005/8/layout/bProcess4"/>
    <dgm:cxn modelId="{C3F7204D-7230-4CCD-969E-656D4F41ADAC}" type="presParOf" srcId="{B1C51461-B1A3-4055-9B7F-7D3EB0BFDC70}" destId="{A369D85E-8330-4EE3-BCCB-DBC3164AAD0D}" srcOrd="0" destOrd="0" presId="urn:microsoft.com/office/officeart/2005/8/layout/bProcess4"/>
    <dgm:cxn modelId="{99296D86-D2CE-4B52-952C-E4D6338FEBA4}" type="presParOf" srcId="{B1C51461-B1A3-4055-9B7F-7D3EB0BFDC70}" destId="{FA10F4D2-10A6-4C25-9984-370EBEE0628E}" srcOrd="1" destOrd="0" presId="urn:microsoft.com/office/officeart/2005/8/layout/bProcess4"/>
    <dgm:cxn modelId="{4684F135-418A-4011-A6A7-E192C75FBCB4}" type="presParOf" srcId="{BBE91B0B-762D-4B1F-BF3B-0E39D8425491}" destId="{08E983BD-4002-4266-B29B-EC2ED8882558}" srcOrd="7" destOrd="0" presId="urn:microsoft.com/office/officeart/2005/8/layout/bProcess4"/>
    <dgm:cxn modelId="{1636D6A3-CE22-42F8-B159-77B44C8FFF6A}" type="presParOf" srcId="{BBE91B0B-762D-4B1F-BF3B-0E39D8425491}" destId="{3C038F33-FCC9-460F-8F1E-251C7C098B08}" srcOrd="8" destOrd="0" presId="urn:microsoft.com/office/officeart/2005/8/layout/bProcess4"/>
    <dgm:cxn modelId="{5280E4CA-03ED-466F-B25C-12108DFB2F3A}" type="presParOf" srcId="{3C038F33-FCC9-460F-8F1E-251C7C098B08}" destId="{15214B59-F32C-462B-9F41-5C9855D64624}" srcOrd="0" destOrd="0" presId="urn:microsoft.com/office/officeart/2005/8/layout/bProcess4"/>
    <dgm:cxn modelId="{7438C9C4-B3B7-4607-9A29-5A50CD606A51}" type="presParOf" srcId="{3C038F33-FCC9-460F-8F1E-251C7C098B08}" destId="{897D7354-7FD2-4A59-B532-B046E5A9C662}" srcOrd="1" destOrd="0" presId="urn:microsoft.com/office/officeart/2005/8/layout/bProcess4"/>
    <dgm:cxn modelId="{E1271BF1-D1F8-4582-86A1-9DF8FA4397E9}" type="presParOf" srcId="{BBE91B0B-762D-4B1F-BF3B-0E39D8425491}" destId="{2C0CA5A0-43A4-4210-9570-9B1CF189CE62}" srcOrd="9" destOrd="0" presId="urn:microsoft.com/office/officeart/2005/8/layout/bProcess4"/>
    <dgm:cxn modelId="{3FEA5B76-63DD-428F-9C2D-CB0F02CBB646}" type="presParOf" srcId="{BBE91B0B-762D-4B1F-BF3B-0E39D8425491}" destId="{32882782-DEEE-4529-8AC7-710D2173648E}" srcOrd="10" destOrd="0" presId="urn:microsoft.com/office/officeart/2005/8/layout/bProcess4"/>
    <dgm:cxn modelId="{B7B81418-5A5A-42CD-AECB-AFD68BADF781}" type="presParOf" srcId="{32882782-DEEE-4529-8AC7-710D2173648E}" destId="{AF34A13C-899F-4D98-8A79-C06E886D42AB}" srcOrd="0" destOrd="0" presId="urn:microsoft.com/office/officeart/2005/8/layout/bProcess4"/>
    <dgm:cxn modelId="{C41E544C-C22E-4364-950E-1124FB351454}" type="presParOf" srcId="{32882782-DEEE-4529-8AC7-710D2173648E}" destId="{30B6D156-02F9-498F-98BD-3B7E1CCB52E0}" srcOrd="1" destOrd="0" presId="urn:microsoft.com/office/officeart/2005/8/layout/bProcess4"/>
    <dgm:cxn modelId="{507CCC3D-C2E0-4A05-AF19-9B57CBC71252}" type="presParOf" srcId="{BBE91B0B-762D-4B1F-BF3B-0E39D8425491}" destId="{F679AC5F-B539-4C26-B443-066938775E21}" srcOrd="11" destOrd="0" presId="urn:microsoft.com/office/officeart/2005/8/layout/bProcess4"/>
    <dgm:cxn modelId="{8DC74604-70FD-4DAB-A1AD-8E27DE398FD3}" type="presParOf" srcId="{BBE91B0B-762D-4B1F-BF3B-0E39D8425491}" destId="{BC96AB2D-BC3F-417C-8EAE-F145DB2FA110}" srcOrd="12" destOrd="0" presId="urn:microsoft.com/office/officeart/2005/8/layout/bProcess4"/>
    <dgm:cxn modelId="{478E9609-1FED-4D10-BFA2-3E88AE1A7613}" type="presParOf" srcId="{BC96AB2D-BC3F-417C-8EAE-F145DB2FA110}" destId="{2BFF85A3-8E43-43D9-A632-433F584065CB}" srcOrd="0" destOrd="0" presId="urn:microsoft.com/office/officeart/2005/8/layout/bProcess4"/>
    <dgm:cxn modelId="{7ED66C53-166A-41CE-BCA4-9518213B07A6}" type="presParOf" srcId="{BC96AB2D-BC3F-417C-8EAE-F145DB2FA110}" destId="{9458C2AC-ADB5-43DE-8005-70091BE95C93}" srcOrd="1" destOrd="0" presId="urn:microsoft.com/office/officeart/2005/8/layout/bProcess4"/>
    <dgm:cxn modelId="{48C427C3-9ECF-4C54-9F36-20F971AF5ED9}" type="presParOf" srcId="{BBE91B0B-762D-4B1F-BF3B-0E39D8425491}" destId="{AAFAA04E-01A3-4D6D-B2E8-A5B7DEFFE444}" srcOrd="13" destOrd="0" presId="urn:microsoft.com/office/officeart/2005/8/layout/bProcess4"/>
    <dgm:cxn modelId="{B12DC6CC-CC95-43A0-91EF-EA3971C16D10}" type="presParOf" srcId="{BBE91B0B-762D-4B1F-BF3B-0E39D8425491}" destId="{7750A8AF-E2E5-4983-B944-65F6BB19807D}" srcOrd="14" destOrd="0" presId="urn:microsoft.com/office/officeart/2005/8/layout/bProcess4"/>
    <dgm:cxn modelId="{05C18AB7-9726-4686-85DD-0C23F286E869}" type="presParOf" srcId="{7750A8AF-E2E5-4983-B944-65F6BB19807D}" destId="{BCA9DEFC-6994-426C-B743-C566A363498E}" srcOrd="0" destOrd="0" presId="urn:microsoft.com/office/officeart/2005/8/layout/bProcess4"/>
    <dgm:cxn modelId="{51F36877-9C3B-4618-B5E7-2927DB68A536}" type="presParOf" srcId="{7750A8AF-E2E5-4983-B944-65F6BB19807D}" destId="{B7C1E9FE-FCC6-48A1-9B1E-DB6081883148}" srcOrd="1" destOrd="0" presId="urn:microsoft.com/office/officeart/2005/8/layout/bProcess4"/>
    <dgm:cxn modelId="{155A6CEF-5F36-4124-9098-E689031CBA6A}" type="presParOf" srcId="{BBE91B0B-762D-4B1F-BF3B-0E39D8425491}" destId="{8F49A5B7-78DF-41C0-8263-05BF060009ED}" srcOrd="15" destOrd="0" presId="urn:microsoft.com/office/officeart/2005/8/layout/bProcess4"/>
    <dgm:cxn modelId="{22F1CD34-9C4E-47A5-BB28-FB6C0C11451C}" type="presParOf" srcId="{BBE91B0B-762D-4B1F-BF3B-0E39D8425491}" destId="{60B9F8F4-1A64-4472-AB1F-D6B84839F1B2}" srcOrd="16" destOrd="0" presId="urn:microsoft.com/office/officeart/2005/8/layout/bProcess4"/>
    <dgm:cxn modelId="{216E9AF7-8A9B-46DA-BED0-D55F26154334}" type="presParOf" srcId="{60B9F8F4-1A64-4472-AB1F-D6B84839F1B2}" destId="{0D1E592C-1948-4153-9CC6-329EABDD53B6}" srcOrd="0" destOrd="0" presId="urn:microsoft.com/office/officeart/2005/8/layout/bProcess4"/>
    <dgm:cxn modelId="{87E996FE-15A5-408B-87E8-61B0835A22AA}" type="presParOf" srcId="{60B9F8F4-1A64-4472-AB1F-D6B84839F1B2}" destId="{8B99C009-C484-4A3F-AD30-B77B1B9BF9C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220687-CF46-4290-B114-F504AF0DF455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16F5AF0-22E5-467E-955D-46288BB2D563}">
      <dgm:prSet phldrT="[Text]" custT="1"/>
      <dgm:spPr/>
      <dgm:t>
        <a:bodyPr/>
        <a:lstStyle/>
        <a:p>
          <a:r>
            <a:rPr lang="en-US" sz="1600" dirty="0"/>
            <a:t>Supervised Learning</a:t>
          </a:r>
        </a:p>
      </dgm:t>
    </dgm:pt>
    <dgm:pt modelId="{F4539128-AF72-420F-BE8C-9F2EB1930D52}" type="parTrans" cxnId="{0F3384D5-9ED3-4BDA-A19C-60A106BF1CA3}">
      <dgm:prSet/>
      <dgm:spPr/>
      <dgm:t>
        <a:bodyPr/>
        <a:lstStyle/>
        <a:p>
          <a:endParaRPr lang="en-US"/>
        </a:p>
      </dgm:t>
    </dgm:pt>
    <dgm:pt modelId="{64EEF3CF-A92A-4B00-A7E6-179BA047F07C}" type="sibTrans" cxnId="{0F3384D5-9ED3-4BDA-A19C-60A106BF1CA3}">
      <dgm:prSet/>
      <dgm:spPr/>
      <dgm:t>
        <a:bodyPr/>
        <a:lstStyle/>
        <a:p>
          <a:endParaRPr lang="en-US"/>
        </a:p>
      </dgm:t>
    </dgm:pt>
    <dgm:pt modelId="{DC029D23-AF1A-463E-8B0A-6342E9E8C0E7}">
      <dgm:prSet phldrT="[Text]" custT="1"/>
      <dgm:spPr/>
      <dgm:t>
        <a:bodyPr/>
        <a:lstStyle/>
        <a:p>
          <a:r>
            <a:rPr lang="en-US" sz="1600" dirty="0"/>
            <a:t>Unsupervised Learning</a:t>
          </a:r>
        </a:p>
      </dgm:t>
    </dgm:pt>
    <dgm:pt modelId="{66AB72B2-8A4C-4712-8AB5-4C676EDE9940}" type="parTrans" cxnId="{A0BD0A4E-1AD4-4D74-8724-99962C8907DC}">
      <dgm:prSet/>
      <dgm:spPr/>
      <dgm:t>
        <a:bodyPr/>
        <a:lstStyle/>
        <a:p>
          <a:endParaRPr lang="en-US"/>
        </a:p>
      </dgm:t>
    </dgm:pt>
    <dgm:pt modelId="{4E399DF5-0F35-40F4-9352-412D8CF0A899}" type="sibTrans" cxnId="{A0BD0A4E-1AD4-4D74-8724-99962C8907DC}">
      <dgm:prSet/>
      <dgm:spPr/>
      <dgm:t>
        <a:bodyPr/>
        <a:lstStyle/>
        <a:p>
          <a:endParaRPr lang="en-US"/>
        </a:p>
      </dgm:t>
    </dgm:pt>
    <dgm:pt modelId="{1C4D1CBD-6113-4FC7-BC64-EA79E44053A5}">
      <dgm:prSet phldrT="[Text]" custT="1"/>
      <dgm:spPr/>
      <dgm:t>
        <a:bodyPr/>
        <a:lstStyle/>
        <a:p>
          <a:r>
            <a:rPr lang="en-US" sz="1600" dirty="0"/>
            <a:t>Reinforcement Learning</a:t>
          </a:r>
        </a:p>
      </dgm:t>
    </dgm:pt>
    <dgm:pt modelId="{866C1CD3-4497-422F-B127-5709002060C2}" type="parTrans" cxnId="{3F5FB294-7E66-468C-ADBC-53E399946071}">
      <dgm:prSet/>
      <dgm:spPr/>
      <dgm:t>
        <a:bodyPr/>
        <a:lstStyle/>
        <a:p>
          <a:endParaRPr lang="en-US"/>
        </a:p>
      </dgm:t>
    </dgm:pt>
    <dgm:pt modelId="{1657FD6D-3A38-4C3C-A418-AE6CC4DE0255}" type="sibTrans" cxnId="{3F5FB294-7E66-468C-ADBC-53E399946071}">
      <dgm:prSet/>
      <dgm:spPr/>
      <dgm:t>
        <a:bodyPr/>
        <a:lstStyle/>
        <a:p>
          <a:endParaRPr lang="en-US"/>
        </a:p>
      </dgm:t>
    </dgm:pt>
    <dgm:pt modelId="{32E7AB12-6F75-44BC-A8AF-415F7B1880E4}" type="pres">
      <dgm:prSet presAssocID="{88220687-CF46-4290-B114-F504AF0DF455}" presName="linear" presStyleCnt="0">
        <dgm:presLayoutVars>
          <dgm:dir/>
          <dgm:animLvl val="lvl"/>
          <dgm:resizeHandles val="exact"/>
        </dgm:presLayoutVars>
      </dgm:prSet>
      <dgm:spPr/>
    </dgm:pt>
    <dgm:pt modelId="{2492F2FC-2892-4AD4-91A7-686D6E2E7CBD}" type="pres">
      <dgm:prSet presAssocID="{D16F5AF0-22E5-467E-955D-46288BB2D563}" presName="parentLin" presStyleCnt="0"/>
      <dgm:spPr/>
    </dgm:pt>
    <dgm:pt modelId="{B9094415-850B-4380-8EC4-82EFB237283D}" type="pres">
      <dgm:prSet presAssocID="{D16F5AF0-22E5-467E-955D-46288BB2D563}" presName="parentLeftMargin" presStyleLbl="node1" presStyleIdx="0" presStyleCnt="3"/>
      <dgm:spPr/>
    </dgm:pt>
    <dgm:pt modelId="{28725589-629E-40AE-9C09-574FB76ED368}" type="pres">
      <dgm:prSet presAssocID="{D16F5AF0-22E5-467E-955D-46288BB2D5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7E15C7-BD94-442F-AFEC-46AB796E4A4C}" type="pres">
      <dgm:prSet presAssocID="{D16F5AF0-22E5-467E-955D-46288BB2D563}" presName="negativeSpace" presStyleCnt="0"/>
      <dgm:spPr/>
    </dgm:pt>
    <dgm:pt modelId="{8B43A4A9-E7D5-42B3-AA5A-C081932B37C5}" type="pres">
      <dgm:prSet presAssocID="{D16F5AF0-22E5-467E-955D-46288BB2D563}" presName="childText" presStyleLbl="conFgAcc1" presStyleIdx="0" presStyleCnt="3">
        <dgm:presLayoutVars>
          <dgm:bulletEnabled val="1"/>
        </dgm:presLayoutVars>
      </dgm:prSet>
      <dgm:spPr/>
    </dgm:pt>
    <dgm:pt modelId="{86ED7AC5-9D0D-44BB-BC4B-69AA4838F805}" type="pres">
      <dgm:prSet presAssocID="{64EEF3CF-A92A-4B00-A7E6-179BA047F07C}" presName="spaceBetweenRectangles" presStyleCnt="0"/>
      <dgm:spPr/>
    </dgm:pt>
    <dgm:pt modelId="{7778307B-0799-4D6C-A863-2F0EB2BB0C66}" type="pres">
      <dgm:prSet presAssocID="{DC029D23-AF1A-463E-8B0A-6342E9E8C0E7}" presName="parentLin" presStyleCnt="0"/>
      <dgm:spPr/>
    </dgm:pt>
    <dgm:pt modelId="{F2C8B214-5505-4257-A0FE-4A9B94DEDA7F}" type="pres">
      <dgm:prSet presAssocID="{DC029D23-AF1A-463E-8B0A-6342E9E8C0E7}" presName="parentLeftMargin" presStyleLbl="node1" presStyleIdx="0" presStyleCnt="3"/>
      <dgm:spPr/>
    </dgm:pt>
    <dgm:pt modelId="{F424A14D-1B2F-42A0-9C7A-1AA7715E0126}" type="pres">
      <dgm:prSet presAssocID="{DC029D23-AF1A-463E-8B0A-6342E9E8C0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A00B2B-046C-4F0E-A86E-A18B53B87D2F}" type="pres">
      <dgm:prSet presAssocID="{DC029D23-AF1A-463E-8B0A-6342E9E8C0E7}" presName="negativeSpace" presStyleCnt="0"/>
      <dgm:spPr/>
    </dgm:pt>
    <dgm:pt modelId="{7C38E110-F945-427C-8659-80D5FCDFA87F}" type="pres">
      <dgm:prSet presAssocID="{DC029D23-AF1A-463E-8B0A-6342E9E8C0E7}" presName="childText" presStyleLbl="conFgAcc1" presStyleIdx="1" presStyleCnt="3">
        <dgm:presLayoutVars>
          <dgm:bulletEnabled val="1"/>
        </dgm:presLayoutVars>
      </dgm:prSet>
      <dgm:spPr/>
    </dgm:pt>
    <dgm:pt modelId="{D1FDB1DC-AD37-4E68-AA02-5A5ED937937A}" type="pres">
      <dgm:prSet presAssocID="{4E399DF5-0F35-40F4-9352-412D8CF0A899}" presName="spaceBetweenRectangles" presStyleCnt="0"/>
      <dgm:spPr/>
    </dgm:pt>
    <dgm:pt modelId="{96D93EFD-835E-4DCB-AFD3-C54D8A4DB89B}" type="pres">
      <dgm:prSet presAssocID="{1C4D1CBD-6113-4FC7-BC64-EA79E44053A5}" presName="parentLin" presStyleCnt="0"/>
      <dgm:spPr/>
    </dgm:pt>
    <dgm:pt modelId="{28B81360-0F91-4C80-9139-890272AE36E6}" type="pres">
      <dgm:prSet presAssocID="{1C4D1CBD-6113-4FC7-BC64-EA79E44053A5}" presName="parentLeftMargin" presStyleLbl="node1" presStyleIdx="1" presStyleCnt="3"/>
      <dgm:spPr/>
    </dgm:pt>
    <dgm:pt modelId="{3DF2BC93-5AE4-427F-BEC6-831E1CCDBCE1}" type="pres">
      <dgm:prSet presAssocID="{1C4D1CBD-6113-4FC7-BC64-EA79E44053A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36327E-49EE-47A8-BA97-CDDADF511F12}" type="pres">
      <dgm:prSet presAssocID="{1C4D1CBD-6113-4FC7-BC64-EA79E44053A5}" presName="negativeSpace" presStyleCnt="0"/>
      <dgm:spPr/>
    </dgm:pt>
    <dgm:pt modelId="{949F1957-F94E-4848-9D35-BB1D624EA4D2}" type="pres">
      <dgm:prSet presAssocID="{1C4D1CBD-6113-4FC7-BC64-EA79E44053A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75C060E-D0D2-4565-9632-EF66ADFFBDCF}" type="presOf" srcId="{88220687-CF46-4290-B114-F504AF0DF455}" destId="{32E7AB12-6F75-44BC-A8AF-415F7B1880E4}" srcOrd="0" destOrd="0" presId="urn:microsoft.com/office/officeart/2005/8/layout/list1"/>
    <dgm:cxn modelId="{5F765317-D77D-4036-B635-4E9A5B40D664}" type="presOf" srcId="{D16F5AF0-22E5-467E-955D-46288BB2D563}" destId="{28725589-629E-40AE-9C09-574FB76ED368}" srcOrd="1" destOrd="0" presId="urn:microsoft.com/office/officeart/2005/8/layout/list1"/>
    <dgm:cxn modelId="{08135444-2FC6-4AF8-A3EF-0EFAA66C2B82}" type="presOf" srcId="{DC029D23-AF1A-463E-8B0A-6342E9E8C0E7}" destId="{F424A14D-1B2F-42A0-9C7A-1AA7715E0126}" srcOrd="1" destOrd="0" presId="urn:microsoft.com/office/officeart/2005/8/layout/list1"/>
    <dgm:cxn modelId="{35AB526C-5901-4D9C-B4A7-7F3EF86CA24C}" type="presOf" srcId="{1C4D1CBD-6113-4FC7-BC64-EA79E44053A5}" destId="{3DF2BC93-5AE4-427F-BEC6-831E1CCDBCE1}" srcOrd="1" destOrd="0" presId="urn:microsoft.com/office/officeart/2005/8/layout/list1"/>
    <dgm:cxn modelId="{A0BD0A4E-1AD4-4D74-8724-99962C8907DC}" srcId="{88220687-CF46-4290-B114-F504AF0DF455}" destId="{DC029D23-AF1A-463E-8B0A-6342E9E8C0E7}" srcOrd="1" destOrd="0" parTransId="{66AB72B2-8A4C-4712-8AB5-4C676EDE9940}" sibTransId="{4E399DF5-0F35-40F4-9352-412D8CF0A899}"/>
    <dgm:cxn modelId="{5B6C6976-2A1C-48A3-BA87-6DA15D6F2344}" type="presOf" srcId="{DC029D23-AF1A-463E-8B0A-6342E9E8C0E7}" destId="{F2C8B214-5505-4257-A0FE-4A9B94DEDA7F}" srcOrd="0" destOrd="0" presId="urn:microsoft.com/office/officeart/2005/8/layout/list1"/>
    <dgm:cxn modelId="{3F5FB294-7E66-468C-ADBC-53E399946071}" srcId="{88220687-CF46-4290-B114-F504AF0DF455}" destId="{1C4D1CBD-6113-4FC7-BC64-EA79E44053A5}" srcOrd="2" destOrd="0" parTransId="{866C1CD3-4497-422F-B127-5709002060C2}" sibTransId="{1657FD6D-3A38-4C3C-A418-AE6CC4DE0255}"/>
    <dgm:cxn modelId="{A18DC5B2-4CE2-4244-ADC8-563BC26B4413}" type="presOf" srcId="{1C4D1CBD-6113-4FC7-BC64-EA79E44053A5}" destId="{28B81360-0F91-4C80-9139-890272AE36E6}" srcOrd="0" destOrd="0" presId="urn:microsoft.com/office/officeart/2005/8/layout/list1"/>
    <dgm:cxn modelId="{AC2F71C3-0C74-4C06-8C87-0E2512303EC1}" type="presOf" srcId="{D16F5AF0-22E5-467E-955D-46288BB2D563}" destId="{B9094415-850B-4380-8EC4-82EFB237283D}" srcOrd="0" destOrd="0" presId="urn:microsoft.com/office/officeart/2005/8/layout/list1"/>
    <dgm:cxn modelId="{0F3384D5-9ED3-4BDA-A19C-60A106BF1CA3}" srcId="{88220687-CF46-4290-B114-F504AF0DF455}" destId="{D16F5AF0-22E5-467E-955D-46288BB2D563}" srcOrd="0" destOrd="0" parTransId="{F4539128-AF72-420F-BE8C-9F2EB1930D52}" sibTransId="{64EEF3CF-A92A-4B00-A7E6-179BA047F07C}"/>
    <dgm:cxn modelId="{2BF621D4-589A-4856-8900-CCEA634099A7}" type="presParOf" srcId="{32E7AB12-6F75-44BC-A8AF-415F7B1880E4}" destId="{2492F2FC-2892-4AD4-91A7-686D6E2E7CBD}" srcOrd="0" destOrd="0" presId="urn:microsoft.com/office/officeart/2005/8/layout/list1"/>
    <dgm:cxn modelId="{ADAC6EAB-8CAE-4412-9785-44866E32F142}" type="presParOf" srcId="{2492F2FC-2892-4AD4-91A7-686D6E2E7CBD}" destId="{B9094415-850B-4380-8EC4-82EFB237283D}" srcOrd="0" destOrd="0" presId="urn:microsoft.com/office/officeart/2005/8/layout/list1"/>
    <dgm:cxn modelId="{26B98A37-E7AE-40A8-8E7D-C24569C4DF3A}" type="presParOf" srcId="{2492F2FC-2892-4AD4-91A7-686D6E2E7CBD}" destId="{28725589-629E-40AE-9C09-574FB76ED368}" srcOrd="1" destOrd="0" presId="urn:microsoft.com/office/officeart/2005/8/layout/list1"/>
    <dgm:cxn modelId="{BB5C07E8-256B-43B5-BE13-F29D11EDEEE7}" type="presParOf" srcId="{32E7AB12-6F75-44BC-A8AF-415F7B1880E4}" destId="{9C7E15C7-BD94-442F-AFEC-46AB796E4A4C}" srcOrd="1" destOrd="0" presId="urn:microsoft.com/office/officeart/2005/8/layout/list1"/>
    <dgm:cxn modelId="{4F06BF5D-848A-42F0-95F4-69286CCD09B0}" type="presParOf" srcId="{32E7AB12-6F75-44BC-A8AF-415F7B1880E4}" destId="{8B43A4A9-E7D5-42B3-AA5A-C081932B37C5}" srcOrd="2" destOrd="0" presId="urn:microsoft.com/office/officeart/2005/8/layout/list1"/>
    <dgm:cxn modelId="{390958E1-D5B4-4C8D-874E-B2C4386520B2}" type="presParOf" srcId="{32E7AB12-6F75-44BC-A8AF-415F7B1880E4}" destId="{86ED7AC5-9D0D-44BB-BC4B-69AA4838F805}" srcOrd="3" destOrd="0" presId="urn:microsoft.com/office/officeart/2005/8/layout/list1"/>
    <dgm:cxn modelId="{BC9C25A3-27E3-4028-9838-BE34D24913A4}" type="presParOf" srcId="{32E7AB12-6F75-44BC-A8AF-415F7B1880E4}" destId="{7778307B-0799-4D6C-A863-2F0EB2BB0C66}" srcOrd="4" destOrd="0" presId="urn:microsoft.com/office/officeart/2005/8/layout/list1"/>
    <dgm:cxn modelId="{B5C1AECE-59B2-417A-B82F-8C064AAE94E9}" type="presParOf" srcId="{7778307B-0799-4D6C-A863-2F0EB2BB0C66}" destId="{F2C8B214-5505-4257-A0FE-4A9B94DEDA7F}" srcOrd="0" destOrd="0" presId="urn:microsoft.com/office/officeart/2005/8/layout/list1"/>
    <dgm:cxn modelId="{B188C2F1-E48B-4FCE-9365-D6C9FB30DCBF}" type="presParOf" srcId="{7778307B-0799-4D6C-A863-2F0EB2BB0C66}" destId="{F424A14D-1B2F-42A0-9C7A-1AA7715E0126}" srcOrd="1" destOrd="0" presId="urn:microsoft.com/office/officeart/2005/8/layout/list1"/>
    <dgm:cxn modelId="{E110C7E4-8BA3-44B5-930C-DC0683FA4EEE}" type="presParOf" srcId="{32E7AB12-6F75-44BC-A8AF-415F7B1880E4}" destId="{D4A00B2B-046C-4F0E-A86E-A18B53B87D2F}" srcOrd="5" destOrd="0" presId="urn:microsoft.com/office/officeart/2005/8/layout/list1"/>
    <dgm:cxn modelId="{986F1E5F-7B8D-46E7-9B68-3F7D4BCC167C}" type="presParOf" srcId="{32E7AB12-6F75-44BC-A8AF-415F7B1880E4}" destId="{7C38E110-F945-427C-8659-80D5FCDFA87F}" srcOrd="6" destOrd="0" presId="urn:microsoft.com/office/officeart/2005/8/layout/list1"/>
    <dgm:cxn modelId="{37D649ED-40C6-454A-AC87-7F22E204E32C}" type="presParOf" srcId="{32E7AB12-6F75-44BC-A8AF-415F7B1880E4}" destId="{D1FDB1DC-AD37-4E68-AA02-5A5ED937937A}" srcOrd="7" destOrd="0" presId="urn:microsoft.com/office/officeart/2005/8/layout/list1"/>
    <dgm:cxn modelId="{302501F1-AEA3-4DB0-923D-B5C21EE06C9F}" type="presParOf" srcId="{32E7AB12-6F75-44BC-A8AF-415F7B1880E4}" destId="{96D93EFD-835E-4DCB-AFD3-C54D8A4DB89B}" srcOrd="8" destOrd="0" presId="urn:microsoft.com/office/officeart/2005/8/layout/list1"/>
    <dgm:cxn modelId="{CDF76607-1301-4626-9FC5-F435E0380FBE}" type="presParOf" srcId="{96D93EFD-835E-4DCB-AFD3-C54D8A4DB89B}" destId="{28B81360-0F91-4C80-9139-890272AE36E6}" srcOrd="0" destOrd="0" presId="urn:microsoft.com/office/officeart/2005/8/layout/list1"/>
    <dgm:cxn modelId="{397015C3-EC1A-4512-9AC3-2F9133C8EC3B}" type="presParOf" srcId="{96D93EFD-835E-4DCB-AFD3-C54D8A4DB89B}" destId="{3DF2BC93-5AE4-427F-BEC6-831E1CCDBCE1}" srcOrd="1" destOrd="0" presId="urn:microsoft.com/office/officeart/2005/8/layout/list1"/>
    <dgm:cxn modelId="{DBDC9548-A5A7-47BE-B2B0-E184CD5CCA76}" type="presParOf" srcId="{32E7AB12-6F75-44BC-A8AF-415F7B1880E4}" destId="{1C36327E-49EE-47A8-BA97-CDDADF511F12}" srcOrd="9" destOrd="0" presId="urn:microsoft.com/office/officeart/2005/8/layout/list1"/>
    <dgm:cxn modelId="{A7925C53-A35D-4FB7-934A-47ED5EA78D4B}" type="presParOf" srcId="{32E7AB12-6F75-44BC-A8AF-415F7B1880E4}" destId="{949F1957-F94E-4848-9D35-BB1D624EA4D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DD06B-35B6-4AF0-8F9E-C2806EE0E325}">
      <dsp:nvSpPr>
        <dsp:cNvPr id="0" name=""/>
        <dsp:cNvSpPr/>
      </dsp:nvSpPr>
      <dsp:spPr>
        <a:xfrm>
          <a:off x="0" y="-3770"/>
          <a:ext cx="4389119" cy="4902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1.Introduction  &amp; Objective of thesis.</a:t>
          </a:r>
          <a:endParaRPr lang="en-US" sz="1500" kern="1200" dirty="0"/>
        </a:p>
      </dsp:txBody>
      <dsp:txXfrm>
        <a:off x="14359" y="10589"/>
        <a:ext cx="3818656" cy="461548"/>
      </dsp:txXfrm>
    </dsp:sp>
    <dsp:sp modelId="{4C73AE37-61B9-406D-9828-079450A8054B}">
      <dsp:nvSpPr>
        <dsp:cNvPr id="0" name=""/>
        <dsp:cNvSpPr/>
      </dsp:nvSpPr>
      <dsp:spPr>
        <a:xfrm>
          <a:off x="367588" y="575635"/>
          <a:ext cx="4389119" cy="490266"/>
        </a:xfrm>
        <a:prstGeom prst="roundRect">
          <a:avLst>
            <a:gd name="adj" fmla="val 10000"/>
          </a:avLst>
        </a:prstGeom>
        <a:solidFill>
          <a:schemeClr val="accent4">
            <a:hueOff val="1169395"/>
            <a:satOff val="2842"/>
            <a:lumOff val="46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2.IoT devices for distribution transformer. </a:t>
          </a:r>
          <a:endParaRPr lang="en-US" sz="1500" kern="1200" dirty="0"/>
        </a:p>
      </dsp:txBody>
      <dsp:txXfrm>
        <a:off x="381947" y="589994"/>
        <a:ext cx="3674139" cy="461548"/>
      </dsp:txXfrm>
    </dsp:sp>
    <dsp:sp modelId="{4C3D253A-184B-4093-A9A2-80EC2FEB94A7}">
      <dsp:nvSpPr>
        <dsp:cNvPr id="0" name=""/>
        <dsp:cNvSpPr/>
      </dsp:nvSpPr>
      <dsp:spPr>
        <a:xfrm>
          <a:off x="729691" y="1155041"/>
          <a:ext cx="4389119" cy="490266"/>
        </a:xfrm>
        <a:prstGeom prst="roundRect">
          <a:avLst>
            <a:gd name="adj" fmla="val 10000"/>
          </a:avLst>
        </a:prstGeom>
        <a:solidFill>
          <a:schemeClr val="accent4">
            <a:hueOff val="2338790"/>
            <a:satOff val="5683"/>
            <a:lumOff val="92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3.Machine Learning.</a:t>
          </a:r>
          <a:endParaRPr lang="en-US" sz="1500" kern="1200" dirty="0"/>
        </a:p>
      </dsp:txBody>
      <dsp:txXfrm>
        <a:off x="744050" y="1169400"/>
        <a:ext cx="3679625" cy="461548"/>
      </dsp:txXfrm>
    </dsp:sp>
    <dsp:sp modelId="{D857D69F-1855-4619-AE2C-D6F2B8A25160}">
      <dsp:nvSpPr>
        <dsp:cNvPr id="0" name=""/>
        <dsp:cNvSpPr/>
      </dsp:nvSpPr>
      <dsp:spPr>
        <a:xfrm>
          <a:off x="1097279" y="1726907"/>
          <a:ext cx="4389119" cy="505347"/>
        </a:xfrm>
        <a:prstGeom prst="roundRect">
          <a:avLst>
            <a:gd name="adj" fmla="val 1000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500" kern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4.Feature Engineering.</a:t>
          </a:r>
        </a:p>
      </dsp:txBody>
      <dsp:txXfrm>
        <a:off x="1112080" y="1741708"/>
        <a:ext cx="3673255" cy="475745"/>
      </dsp:txXfrm>
    </dsp:sp>
    <dsp:sp modelId="{7042366B-96D3-4656-9AAC-8355C944CB5B}">
      <dsp:nvSpPr>
        <dsp:cNvPr id="0" name=""/>
        <dsp:cNvSpPr/>
      </dsp:nvSpPr>
      <dsp:spPr>
        <a:xfrm>
          <a:off x="4070445" y="371729"/>
          <a:ext cx="318673" cy="31867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42146" y="371729"/>
        <a:ext cx="175271" cy="239801"/>
      </dsp:txXfrm>
    </dsp:sp>
    <dsp:sp modelId="{01C28B63-9E0A-4140-AD71-B0F28D2716CF}">
      <dsp:nvSpPr>
        <dsp:cNvPr id="0" name=""/>
        <dsp:cNvSpPr/>
      </dsp:nvSpPr>
      <dsp:spPr>
        <a:xfrm>
          <a:off x="4438034" y="951135"/>
          <a:ext cx="318673" cy="31867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619716"/>
            <a:satOff val="5988"/>
            <a:lumOff val="159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619716"/>
              <a:satOff val="5988"/>
              <a:lumOff val="15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509735" y="951135"/>
        <a:ext cx="175271" cy="239801"/>
      </dsp:txXfrm>
    </dsp:sp>
    <dsp:sp modelId="{E0B75325-38F7-45A8-AD6F-D44273219747}">
      <dsp:nvSpPr>
        <dsp:cNvPr id="0" name=""/>
        <dsp:cNvSpPr/>
      </dsp:nvSpPr>
      <dsp:spPr>
        <a:xfrm>
          <a:off x="4800137" y="1530541"/>
          <a:ext cx="318673" cy="31867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3239431"/>
            <a:satOff val="11977"/>
            <a:lumOff val="318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3239431"/>
              <a:satOff val="11977"/>
              <a:lumOff val="31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71838" y="1530541"/>
        <a:ext cx="175271" cy="239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B0FA4-42FE-4E55-979A-D509FDD7A296}">
      <dsp:nvSpPr>
        <dsp:cNvPr id="0" name=""/>
        <dsp:cNvSpPr/>
      </dsp:nvSpPr>
      <dsp:spPr>
        <a:xfrm>
          <a:off x="0" y="0"/>
          <a:ext cx="4929522" cy="4756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5.Model Training and Testing</a:t>
          </a:r>
        </a:p>
      </dsp:txBody>
      <dsp:txXfrm>
        <a:off x="13931" y="13931"/>
        <a:ext cx="4416255" cy="447791"/>
      </dsp:txXfrm>
    </dsp:sp>
    <dsp:sp modelId="{E268381A-642F-423F-9B5D-631574247C92}">
      <dsp:nvSpPr>
        <dsp:cNvPr id="0" name=""/>
        <dsp:cNvSpPr/>
      </dsp:nvSpPr>
      <dsp:spPr>
        <a:xfrm>
          <a:off x="434957" y="554929"/>
          <a:ext cx="4929522" cy="475653"/>
        </a:xfrm>
        <a:prstGeom prst="roundRect">
          <a:avLst>
            <a:gd name="adj" fmla="val 10000"/>
          </a:avLst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6.Hyper Parameter Optimization.</a:t>
          </a:r>
        </a:p>
      </dsp:txBody>
      <dsp:txXfrm>
        <a:off x="448888" y="568860"/>
        <a:ext cx="4157527" cy="447791"/>
      </dsp:txXfrm>
    </dsp:sp>
    <dsp:sp modelId="{CF17FEDE-04A6-4587-97E5-7DA3CED9F8CB}">
      <dsp:nvSpPr>
        <dsp:cNvPr id="0" name=""/>
        <dsp:cNvSpPr/>
      </dsp:nvSpPr>
      <dsp:spPr>
        <a:xfrm>
          <a:off x="869915" y="1109858"/>
          <a:ext cx="4929522" cy="475653"/>
        </a:xfrm>
        <a:prstGeom prst="roundRect">
          <a:avLst>
            <a:gd name="adj" fmla="val 1000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7.Model Performance</a:t>
          </a:r>
          <a:r>
            <a:rPr lang="en-US" sz="2100" kern="1200" dirty="0"/>
            <a:t>.</a:t>
          </a:r>
        </a:p>
      </dsp:txBody>
      <dsp:txXfrm>
        <a:off x="883846" y="1123789"/>
        <a:ext cx="4157527" cy="447791"/>
      </dsp:txXfrm>
    </dsp:sp>
    <dsp:sp modelId="{CE10343D-742F-4B93-9D57-13A32D72C6B1}">
      <dsp:nvSpPr>
        <dsp:cNvPr id="0" name=""/>
        <dsp:cNvSpPr/>
      </dsp:nvSpPr>
      <dsp:spPr>
        <a:xfrm>
          <a:off x="4620347" y="360703"/>
          <a:ext cx="309174" cy="3091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89911" y="360703"/>
        <a:ext cx="170046" cy="232653"/>
      </dsp:txXfrm>
    </dsp:sp>
    <dsp:sp modelId="{E96E8C30-5370-4610-BF6D-6FE252BF8CF9}">
      <dsp:nvSpPr>
        <dsp:cNvPr id="0" name=""/>
        <dsp:cNvSpPr/>
      </dsp:nvSpPr>
      <dsp:spPr>
        <a:xfrm>
          <a:off x="5055305" y="912462"/>
          <a:ext cx="309174" cy="30917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6438709"/>
            <a:satOff val="2504"/>
            <a:lumOff val="10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8709"/>
              <a:satOff val="2504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4869" y="912462"/>
        <a:ext cx="170046" cy="232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5AC97-67AC-4F93-B10E-E0939D3EC974}">
      <dsp:nvSpPr>
        <dsp:cNvPr id="0" name=""/>
        <dsp:cNvSpPr/>
      </dsp:nvSpPr>
      <dsp:spPr>
        <a:xfrm>
          <a:off x="0" y="0"/>
          <a:ext cx="4523259" cy="5652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8.Conclusion</a:t>
          </a:r>
          <a:r>
            <a:rPr lang="en-US" sz="2500" kern="1200" dirty="0"/>
            <a:t>.</a:t>
          </a:r>
        </a:p>
      </dsp:txBody>
      <dsp:txXfrm>
        <a:off x="16556" y="16556"/>
        <a:ext cx="3939022" cy="532144"/>
      </dsp:txXfrm>
    </dsp:sp>
    <dsp:sp modelId="{1E53B8A5-E605-447E-A262-18A9C055119A}">
      <dsp:nvSpPr>
        <dsp:cNvPr id="0" name=""/>
        <dsp:cNvSpPr/>
      </dsp:nvSpPr>
      <dsp:spPr>
        <a:xfrm>
          <a:off x="798222" y="690868"/>
          <a:ext cx="4523259" cy="565256"/>
        </a:xfrm>
        <a:prstGeom prst="roundRect">
          <a:avLst>
            <a:gd name="adj" fmla="val 1000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9.Future Work</a:t>
          </a:r>
          <a:r>
            <a:rPr lang="en-US" sz="2500" kern="1200" dirty="0"/>
            <a:t>.</a:t>
          </a:r>
        </a:p>
      </dsp:txBody>
      <dsp:txXfrm>
        <a:off x="814778" y="707424"/>
        <a:ext cx="3324508" cy="532144"/>
      </dsp:txXfrm>
    </dsp:sp>
    <dsp:sp modelId="{98E56DCD-5228-44B5-9E59-53F91F412649}">
      <dsp:nvSpPr>
        <dsp:cNvPr id="0" name=""/>
        <dsp:cNvSpPr/>
      </dsp:nvSpPr>
      <dsp:spPr>
        <a:xfrm>
          <a:off x="4155843" y="444354"/>
          <a:ext cx="367416" cy="367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38512" y="444354"/>
        <a:ext cx="202078" cy="2764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31DAB-1194-4D36-9D6F-71F6B7693208}">
      <dsp:nvSpPr>
        <dsp:cNvPr id="0" name=""/>
        <dsp:cNvSpPr/>
      </dsp:nvSpPr>
      <dsp:spPr>
        <a:xfrm>
          <a:off x="0" y="387683"/>
          <a:ext cx="29560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04883-F8D4-48F1-9CEF-C26DCC946C61}">
      <dsp:nvSpPr>
        <dsp:cNvPr id="0" name=""/>
        <dsp:cNvSpPr/>
      </dsp:nvSpPr>
      <dsp:spPr>
        <a:xfrm>
          <a:off x="147801" y="62963"/>
          <a:ext cx="2069217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11" tIns="0" rIns="7821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Efficient</a:t>
          </a:r>
        </a:p>
      </dsp:txBody>
      <dsp:txXfrm>
        <a:off x="179504" y="94666"/>
        <a:ext cx="2005811" cy="586034"/>
      </dsp:txXfrm>
    </dsp:sp>
    <dsp:sp modelId="{46092B9E-C3EE-4996-8280-B614619B61CB}">
      <dsp:nvSpPr>
        <dsp:cNvPr id="0" name=""/>
        <dsp:cNvSpPr/>
      </dsp:nvSpPr>
      <dsp:spPr>
        <a:xfrm>
          <a:off x="0" y="1385603"/>
          <a:ext cx="29560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319512"/>
              <a:satOff val="-2731"/>
              <a:lumOff val="3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955EA-7605-4815-ABBF-1269DB59CF53}">
      <dsp:nvSpPr>
        <dsp:cNvPr id="0" name=""/>
        <dsp:cNvSpPr/>
      </dsp:nvSpPr>
      <dsp:spPr>
        <a:xfrm>
          <a:off x="147801" y="1060884"/>
          <a:ext cx="2069217" cy="649440"/>
        </a:xfrm>
        <a:prstGeom prst="roundRect">
          <a:avLst/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11" tIns="0" rIns="7821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Important Electrical Equipment</a:t>
          </a:r>
        </a:p>
      </dsp:txBody>
      <dsp:txXfrm>
        <a:off x="179504" y="1092587"/>
        <a:ext cx="2005811" cy="586034"/>
      </dsp:txXfrm>
    </dsp:sp>
    <dsp:sp modelId="{53535A08-1CDB-4DB1-9649-64A62C443269}">
      <dsp:nvSpPr>
        <dsp:cNvPr id="0" name=""/>
        <dsp:cNvSpPr/>
      </dsp:nvSpPr>
      <dsp:spPr>
        <a:xfrm>
          <a:off x="0" y="2383524"/>
          <a:ext cx="29560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639025"/>
              <a:satOff val="-5461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A9973-0F91-462A-8108-B7AB7068014F}">
      <dsp:nvSpPr>
        <dsp:cNvPr id="0" name=""/>
        <dsp:cNvSpPr/>
      </dsp:nvSpPr>
      <dsp:spPr>
        <a:xfrm>
          <a:off x="147801" y="2058803"/>
          <a:ext cx="2069217" cy="649440"/>
        </a:xfrm>
        <a:prstGeom prst="roundRect">
          <a:avLst/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11" tIns="0" rIns="7821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Vital in Power Industry</a:t>
          </a:r>
        </a:p>
      </dsp:txBody>
      <dsp:txXfrm>
        <a:off x="179504" y="2090506"/>
        <a:ext cx="2005811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C1A57-04E8-4FB9-98C9-A7854C8069CC}">
      <dsp:nvSpPr>
        <dsp:cNvPr id="0" name=""/>
        <dsp:cNvSpPr/>
      </dsp:nvSpPr>
      <dsp:spPr>
        <a:xfrm>
          <a:off x="282" y="113364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Transformer Overload</a:t>
          </a:r>
        </a:p>
      </dsp:txBody>
      <dsp:txXfrm>
        <a:off x="13886" y="126968"/>
        <a:ext cx="1830698" cy="437268"/>
      </dsp:txXfrm>
    </dsp:sp>
    <dsp:sp modelId="{1BAE7F93-241C-4B3E-9D82-780CFF4CC9B5}">
      <dsp:nvSpPr>
        <dsp:cNvPr id="0" name=""/>
        <dsp:cNvSpPr/>
      </dsp:nvSpPr>
      <dsp:spPr>
        <a:xfrm rot="5400000">
          <a:off x="888594" y="618483"/>
          <a:ext cx="81283" cy="8128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AEA83-473B-430B-96BD-E554C1F8ABC1}">
      <dsp:nvSpPr>
        <dsp:cNvPr id="0" name=""/>
        <dsp:cNvSpPr/>
      </dsp:nvSpPr>
      <dsp:spPr>
        <a:xfrm>
          <a:off x="282" y="740408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Oil Temperature</a:t>
          </a:r>
        </a:p>
      </dsp:txBody>
      <dsp:txXfrm>
        <a:off x="13886" y="754012"/>
        <a:ext cx="1830698" cy="437268"/>
      </dsp:txXfrm>
    </dsp:sp>
    <dsp:sp modelId="{29881240-3AD9-4861-9B0E-359C57581001}">
      <dsp:nvSpPr>
        <dsp:cNvPr id="0" name=""/>
        <dsp:cNvSpPr/>
      </dsp:nvSpPr>
      <dsp:spPr>
        <a:xfrm rot="5400000">
          <a:off x="888594" y="1245526"/>
          <a:ext cx="81283" cy="8128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2213008"/>
            <a:satOff val="-1820"/>
            <a:lumOff val="20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E46B0-799F-4361-B676-6C8A150D51B9}">
      <dsp:nvSpPr>
        <dsp:cNvPr id="0" name=""/>
        <dsp:cNvSpPr/>
      </dsp:nvSpPr>
      <dsp:spPr>
        <a:xfrm>
          <a:off x="282" y="1367451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2146236"/>
            <a:satOff val="835"/>
            <a:lumOff val="343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146236"/>
              <a:satOff val="835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Loss reduction</a:t>
          </a:r>
        </a:p>
      </dsp:txBody>
      <dsp:txXfrm>
        <a:off x="13886" y="1381055"/>
        <a:ext cx="1830698" cy="437268"/>
      </dsp:txXfrm>
    </dsp:sp>
    <dsp:sp modelId="{77595D31-B027-4768-9A9A-D473813FD7F4}">
      <dsp:nvSpPr>
        <dsp:cNvPr id="0" name=""/>
        <dsp:cNvSpPr/>
      </dsp:nvSpPr>
      <dsp:spPr>
        <a:xfrm>
          <a:off x="2118296" y="113364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Prevents Damage</a:t>
          </a:r>
        </a:p>
      </dsp:txBody>
      <dsp:txXfrm>
        <a:off x="2131900" y="126968"/>
        <a:ext cx="1830698" cy="437268"/>
      </dsp:txXfrm>
    </dsp:sp>
    <dsp:sp modelId="{18A020B3-65CD-4BE0-ACD0-D8AA8DA186D6}">
      <dsp:nvSpPr>
        <dsp:cNvPr id="0" name=""/>
        <dsp:cNvSpPr/>
      </dsp:nvSpPr>
      <dsp:spPr>
        <a:xfrm rot="5400000">
          <a:off x="3006608" y="618483"/>
          <a:ext cx="81283" cy="8128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4426017"/>
            <a:satOff val="-3641"/>
            <a:lumOff val="40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7C2BC-D48C-433D-A3EA-57EE3D0FA348}">
      <dsp:nvSpPr>
        <dsp:cNvPr id="0" name=""/>
        <dsp:cNvSpPr/>
      </dsp:nvSpPr>
      <dsp:spPr>
        <a:xfrm>
          <a:off x="2118296" y="740408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4292473"/>
            <a:satOff val="1669"/>
            <a:lumOff val="68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292473"/>
              <a:satOff val="1669"/>
              <a:lumOff val="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Improved Power Quality</a:t>
          </a:r>
        </a:p>
      </dsp:txBody>
      <dsp:txXfrm>
        <a:off x="2131900" y="754012"/>
        <a:ext cx="1830698" cy="437268"/>
      </dsp:txXfrm>
    </dsp:sp>
    <dsp:sp modelId="{60F67CE0-C6D1-4BF7-BF88-71D9CF523186}">
      <dsp:nvSpPr>
        <dsp:cNvPr id="0" name=""/>
        <dsp:cNvSpPr/>
      </dsp:nvSpPr>
      <dsp:spPr>
        <a:xfrm rot="5400000">
          <a:off x="3006608" y="1245526"/>
          <a:ext cx="81283" cy="8128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0B969-088A-4028-8EBC-9603E69260D9}">
      <dsp:nvSpPr>
        <dsp:cNvPr id="0" name=""/>
        <dsp:cNvSpPr/>
      </dsp:nvSpPr>
      <dsp:spPr>
        <a:xfrm>
          <a:off x="2118296" y="1367451"/>
          <a:ext cx="1857906" cy="46447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6438709"/>
            <a:satOff val="2504"/>
            <a:lumOff val="10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438709"/>
              <a:satOff val="2504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Notifying Fault Location</a:t>
          </a:r>
        </a:p>
      </dsp:txBody>
      <dsp:txXfrm>
        <a:off x="2131900" y="1381055"/>
        <a:ext cx="1830698" cy="4372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FD529-758B-48FB-B439-FBC059956F61}">
      <dsp:nvSpPr>
        <dsp:cNvPr id="0" name=""/>
        <dsp:cNvSpPr/>
      </dsp:nvSpPr>
      <dsp:spPr>
        <a:xfrm rot="5400000">
          <a:off x="58676" y="516656"/>
          <a:ext cx="800489" cy="970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EF260-F1B9-4968-AE42-217560C53E22}">
      <dsp:nvSpPr>
        <dsp:cNvPr id="0" name=""/>
        <dsp:cNvSpPr/>
      </dsp:nvSpPr>
      <dsp:spPr>
        <a:xfrm>
          <a:off x="239002" y="137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Current</a:t>
          </a:r>
        </a:p>
      </dsp:txBody>
      <dsp:txXfrm>
        <a:off x="257956" y="19091"/>
        <a:ext cx="1040637" cy="609219"/>
      </dsp:txXfrm>
    </dsp:sp>
    <dsp:sp modelId="{AB034F76-F408-4D54-A8C1-B77747AD2F42}">
      <dsp:nvSpPr>
        <dsp:cNvPr id="0" name=""/>
        <dsp:cNvSpPr/>
      </dsp:nvSpPr>
      <dsp:spPr>
        <a:xfrm rot="5400000">
          <a:off x="58676" y="1325565"/>
          <a:ext cx="800489" cy="97069"/>
        </a:xfrm>
        <a:prstGeom prst="rect">
          <a:avLst/>
        </a:prstGeom>
        <a:solidFill>
          <a:schemeClr val="accent3">
            <a:hueOff val="948432"/>
            <a:satOff val="-780"/>
            <a:lumOff val="8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73BB9-B5FD-49C9-A813-C1059E4D2296}">
      <dsp:nvSpPr>
        <dsp:cNvPr id="0" name=""/>
        <dsp:cNvSpPr/>
      </dsp:nvSpPr>
      <dsp:spPr>
        <a:xfrm>
          <a:off x="239002" y="809046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829878"/>
            <a:satOff val="-683"/>
            <a:lumOff val="7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Voltage</a:t>
          </a:r>
        </a:p>
      </dsp:txBody>
      <dsp:txXfrm>
        <a:off x="257956" y="828000"/>
        <a:ext cx="1040637" cy="609219"/>
      </dsp:txXfrm>
    </dsp:sp>
    <dsp:sp modelId="{DF820F35-3CB1-42C1-B2C1-0029E44463DD}">
      <dsp:nvSpPr>
        <dsp:cNvPr id="0" name=""/>
        <dsp:cNvSpPr/>
      </dsp:nvSpPr>
      <dsp:spPr>
        <a:xfrm>
          <a:off x="463660" y="1730019"/>
          <a:ext cx="1586273" cy="97069"/>
        </a:xfrm>
        <a:prstGeom prst="rect">
          <a:avLst/>
        </a:prstGeom>
        <a:solidFill>
          <a:schemeClr val="accent3">
            <a:hueOff val="1896864"/>
            <a:satOff val="-1560"/>
            <a:lumOff val="17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680D5-B429-48C1-A532-65F452D9EF77}">
      <dsp:nvSpPr>
        <dsp:cNvPr id="0" name=""/>
        <dsp:cNvSpPr/>
      </dsp:nvSpPr>
      <dsp:spPr>
        <a:xfrm>
          <a:off x="171205" y="1617955"/>
          <a:ext cx="1214140" cy="647127"/>
        </a:xfrm>
        <a:prstGeom prst="roundRect">
          <a:avLst>
            <a:gd name="adj" fmla="val 10000"/>
          </a:avLst>
        </a:prstGeom>
        <a:solidFill>
          <a:schemeClr val="accent3">
            <a:hueOff val="1659756"/>
            <a:satOff val="-1365"/>
            <a:lumOff val="15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Oil Temperature</a:t>
          </a:r>
        </a:p>
      </dsp:txBody>
      <dsp:txXfrm>
        <a:off x="190159" y="1636909"/>
        <a:ext cx="1176232" cy="609219"/>
      </dsp:txXfrm>
    </dsp:sp>
    <dsp:sp modelId="{08E983BD-4002-4266-B29B-EC2ED8882558}">
      <dsp:nvSpPr>
        <dsp:cNvPr id="0" name=""/>
        <dsp:cNvSpPr/>
      </dsp:nvSpPr>
      <dsp:spPr>
        <a:xfrm rot="16200000">
          <a:off x="1653899" y="1325565"/>
          <a:ext cx="800489" cy="97069"/>
        </a:xfrm>
        <a:prstGeom prst="rect">
          <a:avLst/>
        </a:prstGeom>
        <a:solidFill>
          <a:schemeClr val="accent3">
            <a:hueOff val="2845296"/>
            <a:satOff val="-2340"/>
            <a:lumOff val="26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0F4D2-10A6-4C25-9984-370EBEE0628E}">
      <dsp:nvSpPr>
        <dsp:cNvPr id="0" name=""/>
        <dsp:cNvSpPr/>
      </dsp:nvSpPr>
      <dsp:spPr>
        <a:xfrm>
          <a:off x="1834225" y="1617955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2489634"/>
            <a:satOff val="-2048"/>
            <a:lumOff val="22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Active Power</a:t>
          </a:r>
        </a:p>
      </dsp:txBody>
      <dsp:txXfrm>
        <a:off x="1853179" y="1636909"/>
        <a:ext cx="1040637" cy="609219"/>
      </dsp:txXfrm>
    </dsp:sp>
    <dsp:sp modelId="{2C0CA5A0-43A4-4210-9570-9B1CF189CE62}">
      <dsp:nvSpPr>
        <dsp:cNvPr id="0" name=""/>
        <dsp:cNvSpPr/>
      </dsp:nvSpPr>
      <dsp:spPr>
        <a:xfrm rot="16200000">
          <a:off x="1653899" y="516656"/>
          <a:ext cx="800489" cy="97069"/>
        </a:xfrm>
        <a:prstGeom prst="rect">
          <a:avLst/>
        </a:prstGeom>
        <a:solidFill>
          <a:schemeClr val="accent3">
            <a:hueOff val="3793729"/>
            <a:satOff val="-3121"/>
            <a:lumOff val="34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D7354-7FD2-4A59-B532-B046E5A9C662}">
      <dsp:nvSpPr>
        <dsp:cNvPr id="0" name=""/>
        <dsp:cNvSpPr/>
      </dsp:nvSpPr>
      <dsp:spPr>
        <a:xfrm>
          <a:off x="1741265" y="809046"/>
          <a:ext cx="1264465" cy="647127"/>
        </a:xfrm>
        <a:prstGeom prst="roundRect">
          <a:avLst>
            <a:gd name="adj" fmla="val 10000"/>
          </a:avLst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Consumption</a:t>
          </a:r>
        </a:p>
      </dsp:txBody>
      <dsp:txXfrm>
        <a:off x="1760219" y="828000"/>
        <a:ext cx="1226557" cy="609219"/>
      </dsp:txXfrm>
    </dsp:sp>
    <dsp:sp modelId="{F679AC5F-B539-4C26-B443-066938775E21}">
      <dsp:nvSpPr>
        <dsp:cNvPr id="0" name=""/>
        <dsp:cNvSpPr/>
      </dsp:nvSpPr>
      <dsp:spPr>
        <a:xfrm>
          <a:off x="2058354" y="112201"/>
          <a:ext cx="1519005" cy="97069"/>
        </a:xfrm>
        <a:prstGeom prst="rect">
          <a:avLst/>
        </a:prstGeom>
        <a:solidFill>
          <a:schemeClr val="accent3">
            <a:hueOff val="4742161"/>
            <a:satOff val="-3901"/>
            <a:lumOff val="43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6D156-02F9-498F-98BD-3B7E1CCB52E0}">
      <dsp:nvSpPr>
        <dsp:cNvPr id="0" name=""/>
        <dsp:cNvSpPr/>
      </dsp:nvSpPr>
      <dsp:spPr>
        <a:xfrm>
          <a:off x="1834225" y="137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4149391"/>
            <a:satOff val="-3413"/>
            <a:lumOff val="37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Oil Level</a:t>
          </a:r>
        </a:p>
      </dsp:txBody>
      <dsp:txXfrm>
        <a:off x="1853179" y="19091"/>
        <a:ext cx="1040637" cy="609219"/>
      </dsp:txXfrm>
    </dsp:sp>
    <dsp:sp modelId="{AAFAA04E-01A3-4D6D-B2E8-A5B7DEFFE444}">
      <dsp:nvSpPr>
        <dsp:cNvPr id="0" name=""/>
        <dsp:cNvSpPr/>
      </dsp:nvSpPr>
      <dsp:spPr>
        <a:xfrm rot="5400000">
          <a:off x="3181324" y="516656"/>
          <a:ext cx="800489" cy="97069"/>
        </a:xfrm>
        <a:prstGeom prst="rect">
          <a:avLst/>
        </a:prstGeom>
        <a:solidFill>
          <a:schemeClr val="accent3">
            <a:hueOff val="5690593"/>
            <a:satOff val="-4681"/>
            <a:lumOff val="52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8C2AC-ADB5-43DE-8005-70091BE95C93}">
      <dsp:nvSpPr>
        <dsp:cNvPr id="0" name=""/>
        <dsp:cNvSpPr/>
      </dsp:nvSpPr>
      <dsp:spPr>
        <a:xfrm>
          <a:off x="3361650" y="137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4979268"/>
            <a:satOff val="-4096"/>
            <a:lumOff val="45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Reactive Power</a:t>
          </a:r>
        </a:p>
      </dsp:txBody>
      <dsp:txXfrm>
        <a:off x="3380604" y="19091"/>
        <a:ext cx="1040637" cy="609219"/>
      </dsp:txXfrm>
    </dsp:sp>
    <dsp:sp modelId="{8F49A5B7-78DF-41C0-8263-05BF060009ED}">
      <dsp:nvSpPr>
        <dsp:cNvPr id="0" name=""/>
        <dsp:cNvSpPr/>
      </dsp:nvSpPr>
      <dsp:spPr>
        <a:xfrm rot="5400000">
          <a:off x="3181324" y="1325565"/>
          <a:ext cx="800489" cy="97069"/>
        </a:xfrm>
        <a:prstGeom prst="rect">
          <a:avLst/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1E9FE-FCC6-48A1-9B1E-DB6081883148}">
      <dsp:nvSpPr>
        <dsp:cNvPr id="0" name=""/>
        <dsp:cNvSpPr/>
      </dsp:nvSpPr>
      <dsp:spPr>
        <a:xfrm>
          <a:off x="3361650" y="809046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5809147"/>
            <a:satOff val="-4778"/>
            <a:lumOff val="5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Blackout</a:t>
          </a:r>
        </a:p>
      </dsp:txBody>
      <dsp:txXfrm>
        <a:off x="3380604" y="828000"/>
        <a:ext cx="1040637" cy="609219"/>
      </dsp:txXfrm>
    </dsp:sp>
    <dsp:sp modelId="{8B99C009-C484-4A3F-AD30-B77B1B9BF9C5}">
      <dsp:nvSpPr>
        <dsp:cNvPr id="0" name=""/>
        <dsp:cNvSpPr/>
      </dsp:nvSpPr>
      <dsp:spPr>
        <a:xfrm>
          <a:off x="3361650" y="1617955"/>
          <a:ext cx="1078545" cy="647127"/>
        </a:xfrm>
        <a:prstGeom prst="roundRect">
          <a:avLst>
            <a:gd name="adj" fmla="val 10000"/>
          </a:avLst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Harmonics of Voltage</a:t>
          </a:r>
        </a:p>
      </dsp:txBody>
      <dsp:txXfrm>
        <a:off x="3380604" y="1636909"/>
        <a:ext cx="1040637" cy="6092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3A4A9-E7D5-42B3-AA5A-C081932B37C5}">
      <dsp:nvSpPr>
        <dsp:cNvPr id="0" name=""/>
        <dsp:cNvSpPr/>
      </dsp:nvSpPr>
      <dsp:spPr>
        <a:xfrm>
          <a:off x="0" y="308638"/>
          <a:ext cx="362175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25589-629E-40AE-9C09-574FB76ED368}">
      <dsp:nvSpPr>
        <dsp:cNvPr id="0" name=""/>
        <dsp:cNvSpPr/>
      </dsp:nvSpPr>
      <dsp:spPr>
        <a:xfrm>
          <a:off x="181087" y="13438"/>
          <a:ext cx="2535227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26" tIns="0" rIns="958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Supervised Learning</a:t>
          </a:r>
        </a:p>
      </dsp:txBody>
      <dsp:txXfrm>
        <a:off x="209908" y="42259"/>
        <a:ext cx="2477585" cy="532758"/>
      </dsp:txXfrm>
    </dsp:sp>
    <dsp:sp modelId="{7C38E110-F945-427C-8659-80D5FCDFA87F}">
      <dsp:nvSpPr>
        <dsp:cNvPr id="0" name=""/>
        <dsp:cNvSpPr/>
      </dsp:nvSpPr>
      <dsp:spPr>
        <a:xfrm>
          <a:off x="0" y="1215838"/>
          <a:ext cx="362175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319512"/>
              <a:satOff val="-2731"/>
              <a:lumOff val="3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4A14D-1B2F-42A0-9C7A-1AA7715E0126}">
      <dsp:nvSpPr>
        <dsp:cNvPr id="0" name=""/>
        <dsp:cNvSpPr/>
      </dsp:nvSpPr>
      <dsp:spPr>
        <a:xfrm>
          <a:off x="181087" y="920638"/>
          <a:ext cx="2535227" cy="590400"/>
        </a:xfrm>
        <a:prstGeom prst="roundRect">
          <a:avLst/>
        </a:prstGeom>
        <a:solidFill>
          <a:schemeClr val="accent3">
            <a:hueOff val="3319512"/>
            <a:satOff val="-2731"/>
            <a:lumOff val="3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26" tIns="0" rIns="958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Unsupervised Learning</a:t>
          </a:r>
        </a:p>
      </dsp:txBody>
      <dsp:txXfrm>
        <a:off x="209908" y="949459"/>
        <a:ext cx="2477585" cy="532758"/>
      </dsp:txXfrm>
    </dsp:sp>
    <dsp:sp modelId="{949F1957-F94E-4848-9D35-BB1D624EA4D2}">
      <dsp:nvSpPr>
        <dsp:cNvPr id="0" name=""/>
        <dsp:cNvSpPr/>
      </dsp:nvSpPr>
      <dsp:spPr>
        <a:xfrm>
          <a:off x="0" y="2123038"/>
          <a:ext cx="362175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6639025"/>
              <a:satOff val="-5461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2BC93-5AE4-427F-BEC6-831E1CCDBCE1}">
      <dsp:nvSpPr>
        <dsp:cNvPr id="0" name=""/>
        <dsp:cNvSpPr/>
      </dsp:nvSpPr>
      <dsp:spPr>
        <a:xfrm>
          <a:off x="181087" y="1827838"/>
          <a:ext cx="2535227" cy="590400"/>
        </a:xfrm>
        <a:prstGeom prst="roundRect">
          <a:avLst/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26" tIns="0" rIns="958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Reinforcement Learning</a:t>
          </a:r>
        </a:p>
      </dsp:txBody>
      <dsp:txXfrm>
        <a:off x="209908" y="1856659"/>
        <a:ext cx="2477585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471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6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47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23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0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6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05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0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46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89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0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47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5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90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3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79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0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3.png"/><Relationship Id="rId7" Type="http://schemas.openxmlformats.org/officeDocument/2006/relationships/image" Target="../media/image7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5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7.png"/><Relationship Id="rId1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image" Target="../media/image6.jpg"/><Relationship Id="rId5" Type="http://schemas.openxmlformats.org/officeDocument/2006/relationships/image" Target="../media/image5.png"/><Relationship Id="rId15" Type="http://schemas.openxmlformats.org/officeDocument/2006/relationships/image" Target="../media/image10.jp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Relationship Id="rId1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Colors" Target="../diagrams/colors5.xml"/><Relationship Id="rId1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diagramQuickStyle" Target="../diagrams/quickStyle5.xml"/><Relationship Id="rId17" Type="http://schemas.openxmlformats.org/officeDocument/2006/relationships/diagramQuickStyle" Target="../diagrams/quickStyle6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6.xml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5.xml"/><Relationship Id="rId5" Type="http://schemas.openxmlformats.org/officeDocument/2006/relationships/image" Target="../media/image5.png"/><Relationship Id="rId15" Type="http://schemas.openxmlformats.org/officeDocument/2006/relationships/diagramData" Target="../diagrams/data6.xml"/><Relationship Id="rId10" Type="http://schemas.openxmlformats.org/officeDocument/2006/relationships/diagramData" Target="../diagrams/data5.xml"/><Relationship Id="rId19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microsoft.com/office/2007/relationships/diagramDrawing" Target="../diagrams/drawin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4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0.png"/><Relationship Id="rId18" Type="http://schemas.openxmlformats.org/officeDocument/2006/relationships/diagramColors" Target="../diagrams/colors7.xml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6" Type="http://schemas.openxmlformats.org/officeDocument/2006/relationships/diagramLayout" Target="../diagrams/layou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5" Type="http://schemas.openxmlformats.org/officeDocument/2006/relationships/diagramData" Target="../diagrams/data7.xml"/><Relationship Id="rId10" Type="http://schemas.openxmlformats.org/officeDocument/2006/relationships/image" Target="../media/image42.svg"/><Relationship Id="rId19" Type="http://schemas.microsoft.com/office/2007/relationships/diagramDrawing" Target="../diagrams/drawing7.xml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1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48.jp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24" Type="http://schemas.openxmlformats.org/officeDocument/2006/relationships/image" Target="../media/image65.jpg"/><Relationship Id="rId5" Type="http://schemas.openxmlformats.org/officeDocument/2006/relationships/image" Target="../media/image5.png"/><Relationship Id="rId15" Type="http://schemas.openxmlformats.org/officeDocument/2006/relationships/image" Target="../media/image56.png"/><Relationship Id="rId23" Type="http://schemas.openxmlformats.org/officeDocument/2006/relationships/image" Target="../media/image64.jp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5" y="198542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774560"/>
            <a:ext cx="9144000" cy="308344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123946" y="4165599"/>
            <a:ext cx="4935997" cy="5880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>
                <a:solidFill>
                  <a:schemeClr val="bg1"/>
                </a:solidFill>
              </a:rPr>
              <a:t>SUPERVISOR: CASTELLI DEZZA FRANCESCO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B1AC12-6106-400E-AE03-817CF5032734}"/>
              </a:ext>
            </a:extLst>
          </p:cNvPr>
          <p:cNvSpPr/>
          <p:nvPr/>
        </p:nvSpPr>
        <p:spPr>
          <a:xfrm>
            <a:off x="2305554" y="198543"/>
            <a:ext cx="6779099" cy="1881324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30000"/>
                </a:schemeClr>
              </a:gs>
              <a:gs pos="50000">
                <a:schemeClr val="tx1">
                  <a:lumMod val="50000"/>
                  <a:lumOff val="50000"/>
                  <a:alpha val="3000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E83C-B105-458C-B1EE-5F64E1A7140E}"/>
              </a:ext>
            </a:extLst>
          </p:cNvPr>
          <p:cNvSpPr txBox="1"/>
          <p:nvPr/>
        </p:nvSpPr>
        <p:spPr>
          <a:xfrm>
            <a:off x="2478036" y="510207"/>
            <a:ext cx="6530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SCUOLA DI INGEGNERIA INDUSTRIALE DELL INFORMAZIONE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OF SCIENCE IN AUTOMATION AND CONTROL ENGINEERING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YEAR 2020-2021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9CE69-CADE-42C4-AB1C-638E35CF31E9}"/>
              </a:ext>
            </a:extLst>
          </p:cNvPr>
          <p:cNvSpPr txBox="1"/>
          <p:nvPr/>
        </p:nvSpPr>
        <p:spPr>
          <a:xfrm>
            <a:off x="96015" y="2816225"/>
            <a:ext cx="8912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MONITORING AND FAULT DETECTION OF DISTRIBUTION TRANSFORMER WITH MACHINE LEARNING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C738F-7C5C-45C1-9841-C0B215CC5CC0}"/>
              </a:ext>
            </a:extLst>
          </p:cNvPr>
          <p:cNvSpPr txBox="1"/>
          <p:nvPr/>
        </p:nvSpPr>
        <p:spPr>
          <a:xfrm>
            <a:off x="4572000" y="4778134"/>
            <a:ext cx="4359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AUTHOR: MULLAIVENTHAN ANNA DURAI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(883406)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MODEL TRAINING AND TESTING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20767-660C-46D2-B47C-783A82CCE97B}"/>
              </a:ext>
            </a:extLst>
          </p:cNvPr>
          <p:cNvSpPr/>
          <p:nvPr/>
        </p:nvSpPr>
        <p:spPr>
          <a:xfrm>
            <a:off x="164757" y="1680521"/>
            <a:ext cx="8809593" cy="137571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F4BB00-DCD2-4ACD-95E0-0C77459DF9A4}"/>
              </a:ext>
            </a:extLst>
          </p:cNvPr>
          <p:cNvSpPr/>
          <p:nvPr/>
        </p:nvSpPr>
        <p:spPr>
          <a:xfrm>
            <a:off x="164757" y="793950"/>
            <a:ext cx="4975654" cy="8865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Splitting the data into Training and Testing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DC2BFE-0CEC-45B6-AC7E-AB5C4BD52E85}"/>
              </a:ext>
            </a:extLst>
          </p:cNvPr>
          <p:cNvSpPr/>
          <p:nvPr/>
        </p:nvSpPr>
        <p:spPr>
          <a:xfrm>
            <a:off x="164757" y="3266637"/>
            <a:ext cx="4975655" cy="848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Model fitting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BF15E7-7E13-445B-B3CC-A3BB70427F7D}"/>
              </a:ext>
            </a:extLst>
          </p:cNvPr>
          <p:cNvSpPr/>
          <p:nvPr/>
        </p:nvSpPr>
        <p:spPr>
          <a:xfrm>
            <a:off x="164758" y="4135395"/>
            <a:ext cx="8867258" cy="151576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3141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SVC DECISION BOUNDRY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63EA4-97FB-4D32-97CE-739BEB98CB60}"/>
              </a:ext>
            </a:extLst>
          </p:cNvPr>
          <p:cNvSpPr/>
          <p:nvPr/>
        </p:nvSpPr>
        <p:spPr>
          <a:xfrm>
            <a:off x="143696" y="1738183"/>
            <a:ext cx="4354164" cy="307271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63D3AC-CF99-4EC0-A145-7BB4ABAC83B2}"/>
              </a:ext>
            </a:extLst>
          </p:cNvPr>
          <p:cNvSpPr/>
          <p:nvPr/>
        </p:nvSpPr>
        <p:spPr>
          <a:xfrm>
            <a:off x="143696" y="914400"/>
            <a:ext cx="4354164" cy="7868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SVM Linear classifier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0006F-2282-444E-81EE-F7ABAE617E2A}"/>
              </a:ext>
            </a:extLst>
          </p:cNvPr>
          <p:cNvSpPr/>
          <p:nvPr/>
        </p:nvSpPr>
        <p:spPr>
          <a:xfrm>
            <a:off x="4641556" y="3429000"/>
            <a:ext cx="4424651" cy="279846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830CA2-B386-4075-9BC1-D5C555D8E71A}"/>
              </a:ext>
            </a:extLst>
          </p:cNvPr>
          <p:cNvSpPr/>
          <p:nvPr/>
        </p:nvSpPr>
        <p:spPr>
          <a:xfrm>
            <a:off x="4653752" y="2437709"/>
            <a:ext cx="4424651" cy="9510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SVM RBF Classifier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71E16C-24BE-467F-A730-49C2174729AE}"/>
              </a:ext>
            </a:extLst>
          </p:cNvPr>
          <p:cNvSpPr/>
          <p:nvPr/>
        </p:nvSpPr>
        <p:spPr>
          <a:xfrm>
            <a:off x="143696" y="5058032"/>
            <a:ext cx="4238834" cy="1309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Green points represent Fault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Red points represents No Fault</a:t>
            </a:r>
          </a:p>
        </p:txBody>
      </p:sp>
    </p:spTree>
    <p:extLst>
      <p:ext uri="{BB962C8B-B14F-4D97-AF65-F5344CB8AC3E}">
        <p14:creationId xmlns:p14="http://schemas.microsoft.com/office/powerpoint/2010/main" val="59319762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HYPER PARAMETER TUNNING GRID SEARCH CV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DB2F7-387D-4089-8012-FF68B84F4767}"/>
              </a:ext>
            </a:extLst>
          </p:cNvPr>
          <p:cNvSpPr/>
          <p:nvPr/>
        </p:nvSpPr>
        <p:spPr>
          <a:xfrm>
            <a:off x="82450" y="1748613"/>
            <a:ext cx="8743691" cy="20265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BC9C91-0455-4DE6-B0FB-D9930E74F835}"/>
              </a:ext>
            </a:extLst>
          </p:cNvPr>
          <p:cNvSpPr/>
          <p:nvPr/>
        </p:nvSpPr>
        <p:spPr>
          <a:xfrm>
            <a:off x="82450" y="820980"/>
            <a:ext cx="5395784" cy="872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For kernels: RBF, poly, sigmoid, linear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AE1A3-A259-4064-B27D-98A2D24E87DE}"/>
              </a:ext>
            </a:extLst>
          </p:cNvPr>
          <p:cNvSpPr/>
          <p:nvPr/>
        </p:nvSpPr>
        <p:spPr>
          <a:xfrm>
            <a:off x="4316627" y="4863699"/>
            <a:ext cx="4596714" cy="15318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C573CB-CC48-489F-80F6-FF02E52EB20F}"/>
              </a:ext>
            </a:extLst>
          </p:cNvPr>
          <p:cNvSpPr/>
          <p:nvPr/>
        </p:nvSpPr>
        <p:spPr>
          <a:xfrm>
            <a:off x="4250724" y="4036540"/>
            <a:ext cx="4662617" cy="70498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hyper parameter and kernel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F19F0B-D448-47B9-A38B-249592DA40C8}"/>
              </a:ext>
            </a:extLst>
          </p:cNvPr>
          <p:cNvSpPr/>
          <p:nvPr/>
        </p:nvSpPr>
        <p:spPr>
          <a:xfrm>
            <a:off x="164757" y="4036540"/>
            <a:ext cx="3912973" cy="235895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 = 0.1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Degree = 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Best kernel = RBF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Accuracy score = 100</a:t>
            </a:r>
          </a:p>
        </p:txBody>
      </p:sp>
    </p:spTree>
    <p:extLst>
      <p:ext uri="{BB962C8B-B14F-4D97-AF65-F5344CB8AC3E}">
        <p14:creationId xmlns:p14="http://schemas.microsoft.com/office/powerpoint/2010/main" val="3665981775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HYPER PARAMETER TUNNING BAYESIAN OPTIMIZATION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CBAA1B-21A5-4BFC-9BF4-7A438384331A}"/>
              </a:ext>
            </a:extLst>
          </p:cNvPr>
          <p:cNvSpPr/>
          <p:nvPr/>
        </p:nvSpPr>
        <p:spPr>
          <a:xfrm>
            <a:off x="547350" y="1460704"/>
            <a:ext cx="6850228" cy="188385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1D41E0-D931-4214-919F-3F2D04BACCE5}"/>
              </a:ext>
            </a:extLst>
          </p:cNvPr>
          <p:cNvSpPr/>
          <p:nvPr/>
        </p:nvSpPr>
        <p:spPr>
          <a:xfrm>
            <a:off x="547350" y="800339"/>
            <a:ext cx="5210899" cy="6260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Defining the loss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A791A-37B5-4B86-A401-503B7C663533}"/>
              </a:ext>
            </a:extLst>
          </p:cNvPr>
          <p:cNvSpPr/>
          <p:nvPr/>
        </p:nvSpPr>
        <p:spPr>
          <a:xfrm>
            <a:off x="2592372" y="3513439"/>
            <a:ext cx="6430099" cy="293534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357D3E-4A8A-4900-B982-604CD3863643}"/>
              </a:ext>
            </a:extLst>
          </p:cNvPr>
          <p:cNvSpPr/>
          <p:nvPr/>
        </p:nvSpPr>
        <p:spPr>
          <a:xfrm>
            <a:off x="82450" y="3513439"/>
            <a:ext cx="2446566" cy="2780269"/>
          </a:xfrm>
          <a:prstGeom prst="roundRect">
            <a:avLst>
              <a:gd name="adj" fmla="val 780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Defining boundary for Bayesian opt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[-10,10]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Best values for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C = 5.42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Gamma = -9.5</a:t>
            </a:r>
          </a:p>
        </p:txBody>
      </p:sp>
    </p:spTree>
    <p:extLst>
      <p:ext uri="{BB962C8B-B14F-4D97-AF65-F5344CB8AC3E}">
        <p14:creationId xmlns:p14="http://schemas.microsoft.com/office/powerpoint/2010/main" val="2035298529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ACCURACY SCORE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3DE301-8209-4BC0-BE64-58EF90697DE1}"/>
              </a:ext>
            </a:extLst>
          </p:cNvPr>
          <p:cNvSpPr/>
          <p:nvPr/>
        </p:nvSpPr>
        <p:spPr>
          <a:xfrm>
            <a:off x="314900" y="1518371"/>
            <a:ext cx="5420498" cy="215831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66CC02-DD73-4BBA-B004-DBCB4073F588}"/>
              </a:ext>
            </a:extLst>
          </p:cNvPr>
          <p:cNvSpPr/>
          <p:nvPr/>
        </p:nvSpPr>
        <p:spPr>
          <a:xfrm>
            <a:off x="271849" y="793949"/>
            <a:ext cx="5420497" cy="724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Bayesian Accuracy score for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optimal C &amp; Gamma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DF093A-B4F9-44D0-8A6B-2FCBBC0F8CCD}"/>
              </a:ext>
            </a:extLst>
          </p:cNvPr>
          <p:cNvSpPr/>
          <p:nvPr/>
        </p:nvSpPr>
        <p:spPr>
          <a:xfrm>
            <a:off x="6072804" y="3824815"/>
            <a:ext cx="2807585" cy="266814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447C2-C03C-4CB9-8392-67951E8CA91D}"/>
              </a:ext>
            </a:extLst>
          </p:cNvPr>
          <p:cNvSpPr/>
          <p:nvPr/>
        </p:nvSpPr>
        <p:spPr>
          <a:xfrm>
            <a:off x="271849" y="4670853"/>
            <a:ext cx="5428735" cy="1823247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4CB21-2DCF-46A1-83E6-7A46D86806A3}"/>
              </a:ext>
            </a:extLst>
          </p:cNvPr>
          <p:cNvSpPr/>
          <p:nvPr/>
        </p:nvSpPr>
        <p:spPr>
          <a:xfrm>
            <a:off x="263611" y="3954162"/>
            <a:ext cx="5428735" cy="6395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SVM kernels</a:t>
            </a:r>
          </a:p>
        </p:txBody>
      </p:sp>
    </p:spTree>
    <p:extLst>
      <p:ext uri="{BB962C8B-B14F-4D97-AF65-F5344CB8AC3E}">
        <p14:creationId xmlns:p14="http://schemas.microsoft.com/office/powerpoint/2010/main" val="267321470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MODEL PERFORMANCE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4DCF7-6575-42CA-8AAC-E0428585914D}"/>
              </a:ext>
            </a:extLst>
          </p:cNvPr>
          <p:cNvSpPr/>
          <p:nvPr/>
        </p:nvSpPr>
        <p:spPr>
          <a:xfrm>
            <a:off x="82450" y="1282490"/>
            <a:ext cx="2701939" cy="208315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CE673-D8D4-4004-AFE1-E0518735B47F}"/>
              </a:ext>
            </a:extLst>
          </p:cNvPr>
          <p:cNvSpPr/>
          <p:nvPr/>
        </p:nvSpPr>
        <p:spPr>
          <a:xfrm>
            <a:off x="5872323" y="1246277"/>
            <a:ext cx="2998572" cy="249181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21B1FA-0263-4880-8721-F2BAA6721664}"/>
              </a:ext>
            </a:extLst>
          </p:cNvPr>
          <p:cNvSpPr/>
          <p:nvPr/>
        </p:nvSpPr>
        <p:spPr>
          <a:xfrm>
            <a:off x="650059" y="848773"/>
            <a:ext cx="1614545" cy="3616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Confusion matrix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2C6E75-AD94-4FA2-B893-F5507D7DA8E3}"/>
              </a:ext>
            </a:extLst>
          </p:cNvPr>
          <p:cNvSpPr/>
          <p:nvPr/>
        </p:nvSpPr>
        <p:spPr>
          <a:xfrm>
            <a:off x="6143752" y="793950"/>
            <a:ext cx="2522453" cy="4142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ROC &amp; AUC Curve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CC4BD9-8C25-4E67-A32B-2C407F848BD1}"/>
              </a:ext>
            </a:extLst>
          </p:cNvPr>
          <p:cNvSpPr/>
          <p:nvPr/>
        </p:nvSpPr>
        <p:spPr>
          <a:xfrm>
            <a:off x="2811832" y="1282490"/>
            <a:ext cx="2092339" cy="1124025"/>
          </a:xfrm>
          <a:prstGeom prst="roundRect">
            <a:avLst>
              <a:gd name="adj" fmla="val 7842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 = 13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(Fault Condition)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True Negative = 6082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(No Fault Condition)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6DBA6B-252C-488C-AB27-A34E296EB2C1}"/>
              </a:ext>
            </a:extLst>
          </p:cNvPr>
          <p:cNvSpPr/>
          <p:nvPr/>
        </p:nvSpPr>
        <p:spPr>
          <a:xfrm>
            <a:off x="2940488" y="2956729"/>
            <a:ext cx="2931835" cy="717965"/>
          </a:xfrm>
          <a:prstGeom prst="roundRect">
            <a:avLst>
              <a:gd name="adj" fmla="val 767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Classifier Separating the classes perfectly as ROC is close to Upper left corner of the plot.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4B7121-75CB-491A-B831-EF9165AB681A}"/>
              </a:ext>
            </a:extLst>
          </p:cNvPr>
          <p:cNvSpPr/>
          <p:nvPr/>
        </p:nvSpPr>
        <p:spPr>
          <a:xfrm>
            <a:off x="109892" y="4201296"/>
            <a:ext cx="2701940" cy="233921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9210D-7999-48BD-98C2-707D48DDD661}"/>
              </a:ext>
            </a:extLst>
          </p:cNvPr>
          <p:cNvSpPr/>
          <p:nvPr/>
        </p:nvSpPr>
        <p:spPr>
          <a:xfrm>
            <a:off x="547350" y="3694046"/>
            <a:ext cx="1941400" cy="467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 sampled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75D422-9DF4-4812-A449-D3A19E509758}"/>
              </a:ext>
            </a:extLst>
          </p:cNvPr>
          <p:cNvSpPr/>
          <p:nvPr/>
        </p:nvSpPr>
        <p:spPr>
          <a:xfrm>
            <a:off x="2811831" y="4987454"/>
            <a:ext cx="2092340" cy="1553057"/>
          </a:xfrm>
          <a:prstGeom prst="roundRect">
            <a:avLst>
              <a:gd name="adj" fmla="val 552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Positive = 13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(Fault condition)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True Negative = 249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(No Fault Condition)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2AB7505-F2F2-4A72-8813-004970365F55}"/>
                  </a:ext>
                </a:extLst>
              </p:cNvPr>
              <p:cNvSpPr/>
              <p:nvPr/>
            </p:nvSpPr>
            <p:spPr>
              <a:xfrm>
                <a:off x="4992130" y="3915526"/>
                <a:ext cx="4084497" cy="2500263"/>
              </a:xfrm>
              <a:prstGeom prst="roundRect">
                <a:avLst>
                  <a:gd name="adj" fmla="val 574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200" b="1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Key performance indicators (KPI)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Predictions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 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Sensitivity or ( Recall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200" b="1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Actual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= 1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F1 – Score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2*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𝑃𝑟𝑒𝑐𝑖𝑠𝑖𝑜𝑛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∗ 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𝑅𝑒𝑐𝑎𝑙𝑙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𝑃𝑟𝑒𝑐𝑖𝑠𝑖𝑜𝑛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𝑅𝑒𝑐𝑎𝑙𝑙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den>
                    </m:f>
                    <m:r>
                      <a:rPr lang="en-US" sz="12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1</m:t>
                    </m:r>
                  </m:oMath>
                </a14:m>
                <a:endParaRPr lang="en-US" sz="1200" b="0" dirty="0">
                  <a:solidFill>
                    <a:schemeClr val="tx1"/>
                  </a:solidFill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Misclassification Rate </a:t>
                </a:r>
                <a:r>
                  <a:rPr lang="en-US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𝑷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+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𝑭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</m:e>
                        </m:d>
                      </m:den>
                    </m:f>
                    <m:r>
                      <a:rPr lang="en-US" sz="1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sz="1200" b="1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zero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200" b="1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2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20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2AB7505-F2F2-4A72-8813-004970365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130" y="3915526"/>
                <a:ext cx="4084497" cy="2500263"/>
              </a:xfrm>
              <a:prstGeom prst="roundRect">
                <a:avLst>
                  <a:gd name="adj" fmla="val 5746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96807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CONCLUSION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CE6E8F-549A-4F49-AE53-A4954336A579}"/>
              </a:ext>
            </a:extLst>
          </p:cNvPr>
          <p:cNvSpPr/>
          <p:nvPr/>
        </p:nvSpPr>
        <p:spPr>
          <a:xfrm>
            <a:off x="1011136" y="1179628"/>
            <a:ext cx="719328" cy="73152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31375D-FB91-4508-B1FD-4E44496549F3}"/>
              </a:ext>
            </a:extLst>
          </p:cNvPr>
          <p:cNvSpPr/>
          <p:nvPr/>
        </p:nvSpPr>
        <p:spPr>
          <a:xfrm>
            <a:off x="1911519" y="900443"/>
            <a:ext cx="6861778" cy="1383831"/>
          </a:xfrm>
          <a:prstGeom prst="roundRect">
            <a:avLst>
              <a:gd name="adj" fmla="val 505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 Vector Machine is the best algorithm for predicting Fault in the distribution transformer.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Best kernel is RBF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D3562-EF09-48B0-952D-943F227C2880}"/>
              </a:ext>
            </a:extLst>
          </p:cNvPr>
          <p:cNvSpPr/>
          <p:nvPr/>
        </p:nvSpPr>
        <p:spPr>
          <a:xfrm>
            <a:off x="911250" y="3056237"/>
            <a:ext cx="876879" cy="87321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FBF141-9B30-4CCB-A7DC-5D6BAB0C5799}"/>
              </a:ext>
            </a:extLst>
          </p:cNvPr>
          <p:cNvSpPr/>
          <p:nvPr/>
        </p:nvSpPr>
        <p:spPr>
          <a:xfrm>
            <a:off x="1911518" y="2776152"/>
            <a:ext cx="6861777" cy="1458098"/>
          </a:xfrm>
          <a:prstGeom prst="roundRect">
            <a:avLst>
              <a:gd name="adj" fmla="val 9072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Open-Source Programming Software jupyter notebook-Python is used for coding.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D397B-067C-4BF9-907E-C59C7A9B17DD}"/>
              </a:ext>
            </a:extLst>
          </p:cNvPr>
          <p:cNvSpPr/>
          <p:nvPr/>
        </p:nvSpPr>
        <p:spPr>
          <a:xfrm>
            <a:off x="920609" y="5074537"/>
            <a:ext cx="900382" cy="87321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E31DFC-CBC0-4EA3-B447-4071E674C108}"/>
              </a:ext>
            </a:extLst>
          </p:cNvPr>
          <p:cNvSpPr/>
          <p:nvPr/>
        </p:nvSpPr>
        <p:spPr>
          <a:xfrm>
            <a:off x="1911518" y="4726128"/>
            <a:ext cx="6861777" cy="1501333"/>
          </a:xfrm>
          <a:prstGeom prst="roundRect">
            <a:avLst>
              <a:gd name="adj" fmla="val 810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Engineering, Model Selection, Hyper Parameter Tunning, Model Performance has been provided through this research work. </a:t>
            </a:r>
          </a:p>
        </p:txBody>
      </p:sp>
    </p:spTree>
    <p:extLst>
      <p:ext uri="{BB962C8B-B14F-4D97-AF65-F5344CB8AC3E}">
        <p14:creationId xmlns:p14="http://schemas.microsoft.com/office/powerpoint/2010/main" val="608210008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FUTURE SCOPE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6BB2E-DF39-4BFD-81E5-B550FBBC7208}"/>
              </a:ext>
            </a:extLst>
          </p:cNvPr>
          <p:cNvSpPr/>
          <p:nvPr/>
        </p:nvSpPr>
        <p:spPr>
          <a:xfrm>
            <a:off x="348793" y="3056238"/>
            <a:ext cx="1323488" cy="106268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C194D5-6DB1-4408-A71D-EA507EF882C1}"/>
              </a:ext>
            </a:extLst>
          </p:cNvPr>
          <p:cNvSpPr/>
          <p:nvPr/>
        </p:nvSpPr>
        <p:spPr>
          <a:xfrm>
            <a:off x="1804087" y="2632981"/>
            <a:ext cx="7076303" cy="1993049"/>
          </a:xfrm>
          <a:prstGeom prst="roundRect">
            <a:avLst>
              <a:gd name="adj" fmla="val 592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 future, we can include vibration data of the transformer and make our model even more accurate.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From this method we can also predict the mechanical failures of the transformer.</a:t>
            </a:r>
          </a:p>
        </p:txBody>
      </p:sp>
    </p:spTree>
    <p:extLst>
      <p:ext uri="{BB962C8B-B14F-4D97-AF65-F5344CB8AC3E}">
        <p14:creationId xmlns:p14="http://schemas.microsoft.com/office/powerpoint/2010/main" val="3453982516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50"/>
            <a:ext cx="9143998" cy="57649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E0FD7-BA1F-48E0-9CC2-818D7985F3EA}"/>
              </a:ext>
            </a:extLst>
          </p:cNvPr>
          <p:cNvSpPr/>
          <p:nvPr/>
        </p:nvSpPr>
        <p:spPr>
          <a:xfrm>
            <a:off x="2042984" y="2446637"/>
            <a:ext cx="4740716" cy="2257167"/>
          </a:xfrm>
          <a:prstGeom prst="roundRect">
            <a:avLst>
              <a:gd name="adj" fmla="val 10417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257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AGENDA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-1" y="696364"/>
            <a:ext cx="9143997" cy="587486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8FE7EC-8E64-4663-92D3-FEFFF6147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763786"/>
              </p:ext>
            </p:extLst>
          </p:nvPr>
        </p:nvGraphicFramePr>
        <p:xfrm>
          <a:off x="428368" y="833623"/>
          <a:ext cx="5486399" cy="222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FEFEC7-43F8-43CC-8DFC-6125BD9FD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24553"/>
              </p:ext>
            </p:extLst>
          </p:nvPr>
        </p:nvGraphicFramePr>
        <p:xfrm>
          <a:off x="1853514" y="3167720"/>
          <a:ext cx="5799438" cy="1585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BF8A33-ADAC-45AC-A08F-9E22ED312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017512"/>
              </p:ext>
            </p:extLst>
          </p:nvPr>
        </p:nvGraphicFramePr>
        <p:xfrm>
          <a:off x="3287059" y="4858845"/>
          <a:ext cx="5321482" cy="125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3649053528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INTRODUCTION AND OBJECTIVE OF THESIS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" y="766049"/>
            <a:ext cx="9111048" cy="5764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24FC50-04D5-4FE3-A419-3EA261F23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310364"/>
              </p:ext>
            </p:extLst>
          </p:nvPr>
        </p:nvGraphicFramePr>
        <p:xfrm>
          <a:off x="1879926" y="1129138"/>
          <a:ext cx="2956025" cy="300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A2FA363-6273-4254-8697-D94E2DC43FAC}"/>
              </a:ext>
            </a:extLst>
          </p:cNvPr>
          <p:cNvSpPr/>
          <p:nvPr/>
        </p:nvSpPr>
        <p:spPr>
          <a:xfrm>
            <a:off x="691549" y="1227438"/>
            <a:ext cx="920688" cy="823784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96244-C721-4F2E-B9AA-E1633453445F}"/>
              </a:ext>
            </a:extLst>
          </p:cNvPr>
          <p:cNvSpPr/>
          <p:nvPr/>
        </p:nvSpPr>
        <p:spPr>
          <a:xfrm>
            <a:off x="691549" y="2207740"/>
            <a:ext cx="920688" cy="823783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C3E48-09E1-439C-9C3A-BF2B01779460}"/>
              </a:ext>
            </a:extLst>
          </p:cNvPr>
          <p:cNvSpPr/>
          <p:nvPr/>
        </p:nvSpPr>
        <p:spPr>
          <a:xfrm>
            <a:off x="691549" y="3222264"/>
            <a:ext cx="920688" cy="907638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AFF2E-E426-4458-A648-8E5B51A14F42}"/>
              </a:ext>
            </a:extLst>
          </p:cNvPr>
          <p:cNvSpPr/>
          <p:nvPr/>
        </p:nvSpPr>
        <p:spPr>
          <a:xfrm>
            <a:off x="5229021" y="1886462"/>
            <a:ext cx="1062681" cy="98854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1B364B-E4D3-4918-9991-7BBED93CE5C5}"/>
              </a:ext>
            </a:extLst>
          </p:cNvPr>
          <p:cNvSpPr/>
          <p:nvPr/>
        </p:nvSpPr>
        <p:spPr>
          <a:xfrm>
            <a:off x="6367084" y="1972960"/>
            <a:ext cx="2607266" cy="8155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IoT devices for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Online Monitoring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FC1D8-E4A8-47AC-A9F0-298ADFEA31AC}"/>
              </a:ext>
            </a:extLst>
          </p:cNvPr>
          <p:cNvSpPr/>
          <p:nvPr/>
        </p:nvSpPr>
        <p:spPr>
          <a:xfrm>
            <a:off x="5229020" y="3341545"/>
            <a:ext cx="982309" cy="907638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C0EDE4-0E76-4BDF-881A-E3B78709F722}"/>
              </a:ext>
            </a:extLst>
          </p:cNvPr>
          <p:cNvSpPr/>
          <p:nvPr/>
        </p:nvSpPr>
        <p:spPr>
          <a:xfrm>
            <a:off x="6329393" y="3422345"/>
            <a:ext cx="2682648" cy="74603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Predictive Maintenance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9EB99-0443-4682-BCAB-9E72AAC413AC}"/>
              </a:ext>
            </a:extLst>
          </p:cNvPr>
          <p:cNvSpPr/>
          <p:nvPr/>
        </p:nvSpPr>
        <p:spPr>
          <a:xfrm>
            <a:off x="547350" y="5487738"/>
            <a:ext cx="982309" cy="907638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409FB9-421B-417B-8988-0161566FEB5C}"/>
              </a:ext>
            </a:extLst>
          </p:cNvPr>
          <p:cNvSpPr/>
          <p:nvPr/>
        </p:nvSpPr>
        <p:spPr>
          <a:xfrm>
            <a:off x="1688757" y="5560541"/>
            <a:ext cx="2956025" cy="7414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69CC2-3D1F-4DEA-9C4D-C14033E6FCBA}"/>
              </a:ext>
            </a:extLst>
          </p:cNvPr>
          <p:cNvSpPr/>
          <p:nvPr/>
        </p:nvSpPr>
        <p:spPr>
          <a:xfrm>
            <a:off x="5229020" y="4715723"/>
            <a:ext cx="982309" cy="907638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13FAA58-0B4E-46C7-AA95-BEE026511487}"/>
              </a:ext>
            </a:extLst>
          </p:cNvPr>
          <p:cNvSpPr/>
          <p:nvPr/>
        </p:nvSpPr>
        <p:spPr>
          <a:xfrm>
            <a:off x="6291702" y="4785263"/>
            <a:ext cx="2682648" cy="7460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Fault detection</a:t>
            </a:r>
          </a:p>
        </p:txBody>
      </p:sp>
    </p:spTree>
    <p:extLst>
      <p:ext uri="{BB962C8B-B14F-4D97-AF65-F5344CB8AC3E}">
        <p14:creationId xmlns:p14="http://schemas.microsoft.com/office/powerpoint/2010/main" val="64597592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TRANSFORMER FAILURES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-1" y="741405"/>
            <a:ext cx="9143997" cy="58298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8EE788F-2AD1-4639-BDF8-A5BCCD4D2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709932"/>
              </p:ext>
            </p:extLst>
          </p:nvPr>
        </p:nvGraphicFramePr>
        <p:xfrm>
          <a:off x="82450" y="793949"/>
          <a:ext cx="8954458" cy="5723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8753635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IoT DEVICES FOR DISTRIBUTION TRANSFORMER 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0" y="766049"/>
            <a:ext cx="9144000" cy="58051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EBCD89-4E5E-4FB6-A925-ECF94FCF4D65}"/>
              </a:ext>
            </a:extLst>
          </p:cNvPr>
          <p:cNvSpPr/>
          <p:nvPr/>
        </p:nvSpPr>
        <p:spPr>
          <a:xfrm>
            <a:off x="540888" y="834060"/>
            <a:ext cx="1610621" cy="39253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2A7B1-0DA3-4174-A8AD-D441486D2CBF}"/>
              </a:ext>
            </a:extLst>
          </p:cNvPr>
          <p:cNvSpPr/>
          <p:nvPr/>
        </p:nvSpPr>
        <p:spPr>
          <a:xfrm>
            <a:off x="144945" y="1370452"/>
            <a:ext cx="454993" cy="44636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6581BF-6A04-4E0B-A068-745F2593BE63}"/>
              </a:ext>
            </a:extLst>
          </p:cNvPr>
          <p:cNvSpPr/>
          <p:nvPr/>
        </p:nvSpPr>
        <p:spPr>
          <a:xfrm>
            <a:off x="629984" y="1405831"/>
            <a:ext cx="1259163" cy="3772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1E503C-4A1D-47F5-9EB4-98DF017CFB39}"/>
              </a:ext>
            </a:extLst>
          </p:cNvPr>
          <p:cNvSpPr/>
          <p:nvPr/>
        </p:nvSpPr>
        <p:spPr>
          <a:xfrm>
            <a:off x="144944" y="1977653"/>
            <a:ext cx="454993" cy="44636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F538CA-6670-40A1-A92E-873954770426}"/>
              </a:ext>
            </a:extLst>
          </p:cNvPr>
          <p:cNvSpPr/>
          <p:nvPr/>
        </p:nvSpPr>
        <p:spPr>
          <a:xfrm>
            <a:off x="629985" y="2034021"/>
            <a:ext cx="1259162" cy="3772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62CDBB-2FD0-4F34-AE5C-5A117AE7A908}"/>
              </a:ext>
            </a:extLst>
          </p:cNvPr>
          <p:cNvSpPr/>
          <p:nvPr/>
        </p:nvSpPr>
        <p:spPr>
          <a:xfrm>
            <a:off x="144944" y="2553718"/>
            <a:ext cx="454993" cy="421616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9E324B-5279-40D4-AB0F-6DB1C8EC5E34}"/>
              </a:ext>
            </a:extLst>
          </p:cNvPr>
          <p:cNvSpPr/>
          <p:nvPr/>
        </p:nvSpPr>
        <p:spPr>
          <a:xfrm>
            <a:off x="629984" y="2583015"/>
            <a:ext cx="1259162" cy="3491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Electronics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857E8-9210-4DC0-8A43-75239227780D}"/>
              </a:ext>
            </a:extLst>
          </p:cNvPr>
          <p:cNvSpPr/>
          <p:nvPr/>
        </p:nvSpPr>
        <p:spPr>
          <a:xfrm>
            <a:off x="2485773" y="2053161"/>
            <a:ext cx="454993" cy="377231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AF94AF-CA83-4727-A432-0B3892974B51}"/>
              </a:ext>
            </a:extLst>
          </p:cNvPr>
          <p:cNvSpPr/>
          <p:nvPr/>
        </p:nvSpPr>
        <p:spPr>
          <a:xfrm>
            <a:off x="2997695" y="2070585"/>
            <a:ext cx="1301579" cy="37723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214B81-4AF5-40F8-970F-9ED88F5B4837}"/>
              </a:ext>
            </a:extLst>
          </p:cNvPr>
          <p:cNvSpPr/>
          <p:nvPr/>
        </p:nvSpPr>
        <p:spPr>
          <a:xfrm>
            <a:off x="2592372" y="1259721"/>
            <a:ext cx="1527759" cy="4463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Collect &amp; Exchange Data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AF5C2BD-AA6F-4EF3-8697-2C0FAF947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52698"/>
              </p:ext>
            </p:extLst>
          </p:nvPr>
        </p:nvGraphicFramePr>
        <p:xfrm>
          <a:off x="4937695" y="1345185"/>
          <a:ext cx="3976486" cy="1945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53FADF-F250-4090-8341-B3AED6F4BE91}"/>
              </a:ext>
            </a:extLst>
          </p:cNvPr>
          <p:cNvSpPr/>
          <p:nvPr/>
        </p:nvSpPr>
        <p:spPr>
          <a:xfrm>
            <a:off x="5568025" y="825362"/>
            <a:ext cx="2715827" cy="519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DTMS Manages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6635EEFC-0ABA-42D3-AEF2-F7E8498DD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675203"/>
              </p:ext>
            </p:extLst>
          </p:nvPr>
        </p:nvGraphicFramePr>
        <p:xfrm>
          <a:off x="4532597" y="4213594"/>
          <a:ext cx="4611401" cy="226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D70325-F4BF-4AA2-B1AB-672A50D43F56}"/>
              </a:ext>
            </a:extLst>
          </p:cNvPr>
          <p:cNvSpPr/>
          <p:nvPr/>
        </p:nvSpPr>
        <p:spPr>
          <a:xfrm>
            <a:off x="5447246" y="3595178"/>
            <a:ext cx="2957384" cy="5488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DTMS Measuring Parameter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B30F4C-725D-41EB-AF3B-2658C35CC35C}"/>
              </a:ext>
            </a:extLst>
          </p:cNvPr>
          <p:cNvSpPr/>
          <p:nvPr/>
        </p:nvSpPr>
        <p:spPr>
          <a:xfrm>
            <a:off x="82450" y="3595178"/>
            <a:ext cx="4611400" cy="2929444"/>
          </a:xfrm>
          <a:prstGeom prst="rect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C6E7EBF-68BB-4CC0-87F4-9BC0AA8085B5}"/>
              </a:ext>
            </a:extLst>
          </p:cNvPr>
          <p:cNvSpPr/>
          <p:nvPr/>
        </p:nvSpPr>
        <p:spPr>
          <a:xfrm>
            <a:off x="1346198" y="3139317"/>
            <a:ext cx="2242117" cy="4092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DTMS Configuration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924697-62F3-42D4-B6FD-9D513F15395A}"/>
              </a:ext>
            </a:extLst>
          </p:cNvPr>
          <p:cNvCxnSpPr>
            <a:stCxn id="3" idx="3"/>
            <a:endCxn id="14" idx="0"/>
          </p:cNvCxnSpPr>
          <p:nvPr/>
        </p:nvCxnSpPr>
        <p:spPr>
          <a:xfrm>
            <a:off x="1889147" y="1594447"/>
            <a:ext cx="824123" cy="45871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0E07C41-7B7B-4A13-876C-CA5CE43C7605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1889147" y="2222637"/>
            <a:ext cx="596626" cy="1914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34106EB-C2CC-4A0F-8B93-64CB09FE6007}"/>
              </a:ext>
            </a:extLst>
          </p:cNvPr>
          <p:cNvCxnSpPr>
            <a:stCxn id="13" idx="3"/>
            <a:endCxn id="14" idx="2"/>
          </p:cNvCxnSpPr>
          <p:nvPr/>
        </p:nvCxnSpPr>
        <p:spPr>
          <a:xfrm flipV="1">
            <a:off x="1889146" y="2430392"/>
            <a:ext cx="824124" cy="32718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9403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MACHINE LEARNING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-1" y="766049"/>
            <a:ext cx="9143997" cy="58051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CD9847EE-EAE2-4AB7-A616-A292DBB9A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915" y="3064255"/>
            <a:ext cx="482620" cy="48262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3C9D0376-1688-47D0-9237-7544086FD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6795" y="3156654"/>
            <a:ext cx="488019" cy="488019"/>
          </a:xfrm>
          <a:prstGeom prst="rect">
            <a:avLst/>
          </a:prstGeom>
        </p:spPr>
      </p:pic>
      <p:pic>
        <p:nvPicPr>
          <p:cNvPr id="12" name="Graphic 11" descr="Cube outline">
            <a:extLst>
              <a:ext uri="{FF2B5EF4-FFF2-40B4-BE49-F238E27FC236}">
                <a16:creationId xmlns:a16="http://schemas.microsoft.com/office/drawing/2014/main" id="{08358A9B-440B-48C3-9892-FC0A7C612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0338" y="4072584"/>
            <a:ext cx="488019" cy="488019"/>
          </a:xfrm>
          <a:prstGeom prst="rect">
            <a:avLst/>
          </a:prstGeom>
        </p:spPr>
      </p:pic>
      <p:pic>
        <p:nvPicPr>
          <p:cNvPr id="14" name="Graphic 13" descr="Teacher with solid fill">
            <a:extLst>
              <a:ext uri="{FF2B5EF4-FFF2-40B4-BE49-F238E27FC236}">
                <a16:creationId xmlns:a16="http://schemas.microsoft.com/office/drawing/2014/main" id="{9A5DA006-E70C-491B-8057-58D8A4BDED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0338" y="4928406"/>
            <a:ext cx="414608" cy="414608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27A41203-EF56-4F7E-A152-0209D0C183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4932" y="5766934"/>
            <a:ext cx="414608" cy="414608"/>
          </a:xfrm>
          <a:prstGeom prst="rect">
            <a:avLst/>
          </a:prstGeom>
        </p:spPr>
      </p:pic>
      <p:pic>
        <p:nvPicPr>
          <p:cNvPr id="18" name="Graphic 17" descr="Lightbulb and gear with solid fill">
            <a:extLst>
              <a:ext uri="{FF2B5EF4-FFF2-40B4-BE49-F238E27FC236}">
                <a16:creationId xmlns:a16="http://schemas.microsoft.com/office/drawing/2014/main" id="{CAC187CC-0727-4F2B-990A-02FEB1E0C1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7956" y="2806161"/>
            <a:ext cx="488019" cy="488019"/>
          </a:xfrm>
          <a:prstGeom prst="rect">
            <a:avLst/>
          </a:prstGeom>
        </p:spPr>
      </p:pic>
      <p:pic>
        <p:nvPicPr>
          <p:cNvPr id="20" name="Graphic 19" descr="Thumbs up sign with solid fill">
            <a:extLst>
              <a:ext uri="{FF2B5EF4-FFF2-40B4-BE49-F238E27FC236}">
                <a16:creationId xmlns:a16="http://schemas.microsoft.com/office/drawing/2014/main" id="{6AE4942B-6F47-4AAC-9ADC-1E2324DF18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35853" y="4484036"/>
            <a:ext cx="488019" cy="488019"/>
          </a:xfrm>
          <a:prstGeom prst="rect">
            <a:avLst/>
          </a:prstGeom>
        </p:spPr>
      </p:pic>
      <p:pic>
        <p:nvPicPr>
          <p:cNvPr id="22" name="Graphic 21" descr="Cube with solid fill">
            <a:extLst>
              <a:ext uri="{FF2B5EF4-FFF2-40B4-BE49-F238E27FC236}">
                <a16:creationId xmlns:a16="http://schemas.microsoft.com/office/drawing/2014/main" id="{F6FF9A28-B93C-41B5-A79F-C2B916791E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22002" y="4508098"/>
            <a:ext cx="488019" cy="488019"/>
          </a:xfrm>
          <a:prstGeom prst="rect">
            <a:avLst/>
          </a:prstGeom>
        </p:spPr>
      </p:pic>
      <p:pic>
        <p:nvPicPr>
          <p:cNvPr id="24" name="Graphic 23" descr="Research with solid fill">
            <a:extLst>
              <a:ext uri="{FF2B5EF4-FFF2-40B4-BE49-F238E27FC236}">
                <a16:creationId xmlns:a16="http://schemas.microsoft.com/office/drawing/2014/main" id="{B30DA648-3B91-489A-8B7D-F38B803E5D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24883" y="4573293"/>
            <a:ext cx="488019" cy="488019"/>
          </a:xfrm>
          <a:prstGeom prst="rect">
            <a:avLst/>
          </a:prstGeom>
        </p:spPr>
      </p:pic>
      <p:pic>
        <p:nvPicPr>
          <p:cNvPr id="26" name="Graphic 25" descr="Clipboard All Crosses with solid fill">
            <a:extLst>
              <a:ext uri="{FF2B5EF4-FFF2-40B4-BE49-F238E27FC236}">
                <a16:creationId xmlns:a16="http://schemas.microsoft.com/office/drawing/2014/main" id="{210A8CA5-50CB-4E4B-A824-6C21E584D8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85508" y="4590555"/>
            <a:ext cx="402685" cy="402685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072BC3FD-4D7D-4F0B-8382-4BAA5AA05620}"/>
              </a:ext>
            </a:extLst>
          </p:cNvPr>
          <p:cNvSpPr/>
          <p:nvPr/>
        </p:nvSpPr>
        <p:spPr>
          <a:xfrm>
            <a:off x="2255683" y="5303304"/>
            <a:ext cx="45719" cy="487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A40D283-7430-437A-B107-4B338D4BBD99}"/>
              </a:ext>
            </a:extLst>
          </p:cNvPr>
          <p:cNvSpPr/>
          <p:nvPr/>
        </p:nvSpPr>
        <p:spPr>
          <a:xfrm>
            <a:off x="1372925" y="3285772"/>
            <a:ext cx="646176" cy="137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82256E6F-50CC-4092-A4F8-55E8F7E859DA}"/>
              </a:ext>
            </a:extLst>
          </p:cNvPr>
          <p:cNvSpPr/>
          <p:nvPr/>
        </p:nvSpPr>
        <p:spPr>
          <a:xfrm>
            <a:off x="2238543" y="3664825"/>
            <a:ext cx="45719" cy="407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8B45553A-68A0-40A4-9B97-E2E252187063}"/>
              </a:ext>
            </a:extLst>
          </p:cNvPr>
          <p:cNvSpPr/>
          <p:nvPr/>
        </p:nvSpPr>
        <p:spPr>
          <a:xfrm>
            <a:off x="2265854" y="4573293"/>
            <a:ext cx="45719" cy="3848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43A534C-0F21-4899-B71E-F2D6071C8E90}"/>
              </a:ext>
            </a:extLst>
          </p:cNvPr>
          <p:cNvSpPr/>
          <p:nvPr/>
        </p:nvSpPr>
        <p:spPr>
          <a:xfrm>
            <a:off x="3095540" y="2978539"/>
            <a:ext cx="1458437" cy="7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2218DC1-31E8-457F-8B8F-CB96E31A6DE4}"/>
              </a:ext>
            </a:extLst>
          </p:cNvPr>
          <p:cNvSpPr/>
          <p:nvPr/>
        </p:nvSpPr>
        <p:spPr>
          <a:xfrm>
            <a:off x="4744173" y="3516369"/>
            <a:ext cx="161777" cy="991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B043F1C-04D0-4782-B82A-3F16268FC916}"/>
              </a:ext>
            </a:extLst>
          </p:cNvPr>
          <p:cNvSpPr/>
          <p:nvPr/>
        </p:nvSpPr>
        <p:spPr>
          <a:xfrm>
            <a:off x="5709628" y="4712649"/>
            <a:ext cx="663196" cy="158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C980155C-0918-4BAF-B176-C07B4F95E087}"/>
              </a:ext>
            </a:extLst>
          </p:cNvPr>
          <p:cNvSpPr/>
          <p:nvPr/>
        </p:nvSpPr>
        <p:spPr>
          <a:xfrm>
            <a:off x="3046900" y="4737068"/>
            <a:ext cx="777859" cy="143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B2677C2-38D4-4BF2-8495-630D9BDDAB6C}"/>
              </a:ext>
            </a:extLst>
          </p:cNvPr>
          <p:cNvSpPr/>
          <p:nvPr/>
        </p:nvSpPr>
        <p:spPr>
          <a:xfrm>
            <a:off x="187307" y="3570480"/>
            <a:ext cx="1530561" cy="2982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Input 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410EE3-7BE1-42BA-9B28-FD7414806317}"/>
              </a:ext>
            </a:extLst>
          </p:cNvPr>
          <p:cNvSpPr/>
          <p:nvPr/>
        </p:nvSpPr>
        <p:spPr>
          <a:xfrm>
            <a:off x="1754469" y="2849845"/>
            <a:ext cx="1241936" cy="292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Algorithm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42451A-1560-4462-8217-F512D2F4631C}"/>
              </a:ext>
            </a:extLst>
          </p:cNvPr>
          <p:cNvSpPr/>
          <p:nvPr/>
        </p:nvSpPr>
        <p:spPr>
          <a:xfrm>
            <a:off x="5075874" y="2879145"/>
            <a:ext cx="1014640" cy="277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BF03E5-9A2B-4A56-A124-7A9029F98EB7}"/>
              </a:ext>
            </a:extLst>
          </p:cNvPr>
          <p:cNvSpPr/>
          <p:nvPr/>
        </p:nvSpPr>
        <p:spPr>
          <a:xfrm>
            <a:off x="5900902" y="4977552"/>
            <a:ext cx="1596308" cy="3382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Successful model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84BA92-A6A2-4266-A1C8-0364AB728C98}"/>
              </a:ext>
            </a:extLst>
          </p:cNvPr>
          <p:cNvSpPr/>
          <p:nvPr/>
        </p:nvSpPr>
        <p:spPr>
          <a:xfrm>
            <a:off x="1683457" y="6174515"/>
            <a:ext cx="1303276" cy="337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90CDFF-196F-430F-8D7F-C3C22AD079AC}"/>
              </a:ext>
            </a:extLst>
          </p:cNvPr>
          <p:cNvSpPr/>
          <p:nvPr/>
        </p:nvSpPr>
        <p:spPr>
          <a:xfrm>
            <a:off x="242739" y="5013050"/>
            <a:ext cx="1684524" cy="298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ML Algorithm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6ECB7D-2DFE-4D23-A59B-2029ABF18408}"/>
              </a:ext>
            </a:extLst>
          </p:cNvPr>
          <p:cNvSpPr/>
          <p:nvPr/>
        </p:nvSpPr>
        <p:spPr>
          <a:xfrm>
            <a:off x="2626886" y="3840455"/>
            <a:ext cx="1558622" cy="292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Input Data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D98BF5-E846-447D-B3EB-650601BAF6EC}"/>
              </a:ext>
            </a:extLst>
          </p:cNvPr>
          <p:cNvSpPr/>
          <p:nvPr/>
        </p:nvSpPr>
        <p:spPr>
          <a:xfrm>
            <a:off x="242740" y="1267179"/>
            <a:ext cx="5227184" cy="755077"/>
          </a:xfrm>
          <a:prstGeom prst="roundRect">
            <a:avLst>
              <a:gd name="adj" fmla="val 80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 learning enables to make Data Driven Decisions.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Learns and improves over time when exposed to New Data.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Subset of AI technique which uses Statistical method.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18999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SUPPORT VECTOR MACHINES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82450" y="766050"/>
            <a:ext cx="8891900" cy="56015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F09624-46C0-44A6-B84A-BE6692133A45}"/>
              </a:ext>
            </a:extLst>
          </p:cNvPr>
          <p:cNvSpPr/>
          <p:nvPr/>
        </p:nvSpPr>
        <p:spPr>
          <a:xfrm>
            <a:off x="5412598" y="2806319"/>
            <a:ext cx="2463822" cy="6444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Supervised machine learning 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06459-1C26-4B04-909F-BC81357F8F09}"/>
              </a:ext>
            </a:extLst>
          </p:cNvPr>
          <p:cNvSpPr/>
          <p:nvPr/>
        </p:nvSpPr>
        <p:spPr>
          <a:xfrm>
            <a:off x="4099787" y="4358214"/>
            <a:ext cx="2414016" cy="7200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Classification &amp; Regression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4B7E6-2E23-4797-A4B9-104961339D4C}"/>
              </a:ext>
            </a:extLst>
          </p:cNvPr>
          <p:cNvSpPr/>
          <p:nvPr/>
        </p:nvSpPr>
        <p:spPr>
          <a:xfrm>
            <a:off x="6679946" y="4402075"/>
            <a:ext cx="2218944" cy="6145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SVM Kernel functions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A0D396-5B3A-4B0A-8C9B-9BD3C6AEFA57}"/>
              </a:ext>
            </a:extLst>
          </p:cNvPr>
          <p:cNvSpPr/>
          <p:nvPr/>
        </p:nvSpPr>
        <p:spPr>
          <a:xfrm>
            <a:off x="6620256" y="5364221"/>
            <a:ext cx="2218944" cy="6320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Separates data using hyperplanes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96B6B9-7CF1-4EA0-A73E-F7D265C69F0B}"/>
              </a:ext>
            </a:extLst>
          </p:cNvPr>
          <p:cNvSpPr/>
          <p:nvPr/>
        </p:nvSpPr>
        <p:spPr>
          <a:xfrm>
            <a:off x="5735408" y="5364221"/>
            <a:ext cx="757542" cy="63200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 descr="Classroom with solid fill">
            <a:extLst>
              <a:ext uri="{FF2B5EF4-FFF2-40B4-BE49-F238E27FC236}">
                <a16:creationId xmlns:a16="http://schemas.microsoft.com/office/drawing/2014/main" id="{0B0FA20D-15E1-402D-9156-06FA6B440A16}"/>
              </a:ext>
            </a:extLst>
          </p:cNvPr>
          <p:cNvSpPr/>
          <p:nvPr/>
        </p:nvSpPr>
        <p:spPr>
          <a:xfrm>
            <a:off x="6246925" y="2112729"/>
            <a:ext cx="746661" cy="64445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descr="Search Inventory with solid fill">
            <a:extLst>
              <a:ext uri="{FF2B5EF4-FFF2-40B4-BE49-F238E27FC236}">
                <a16:creationId xmlns:a16="http://schemas.microsoft.com/office/drawing/2014/main" id="{A4401CF6-A34A-482E-9B07-6D77076CB1D1}"/>
              </a:ext>
            </a:extLst>
          </p:cNvPr>
          <p:cNvSpPr/>
          <p:nvPr/>
        </p:nvSpPr>
        <p:spPr>
          <a:xfrm>
            <a:off x="4345799" y="3647444"/>
            <a:ext cx="799070" cy="646567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 descr="Research with solid fill">
            <a:extLst>
              <a:ext uri="{FF2B5EF4-FFF2-40B4-BE49-F238E27FC236}">
                <a16:creationId xmlns:a16="http://schemas.microsoft.com/office/drawing/2014/main" id="{F7E7915E-88A6-417E-B3BB-585FA80B215D}"/>
              </a:ext>
            </a:extLst>
          </p:cNvPr>
          <p:cNvSpPr/>
          <p:nvPr/>
        </p:nvSpPr>
        <p:spPr>
          <a:xfrm>
            <a:off x="5306795" y="3647444"/>
            <a:ext cx="799070" cy="644457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 descr="Gears with solid fill">
            <a:extLst>
              <a:ext uri="{FF2B5EF4-FFF2-40B4-BE49-F238E27FC236}">
                <a16:creationId xmlns:a16="http://schemas.microsoft.com/office/drawing/2014/main" id="{AC4990A8-DD81-4DDD-98BC-2EC97AC54934}"/>
              </a:ext>
            </a:extLst>
          </p:cNvPr>
          <p:cNvSpPr/>
          <p:nvPr/>
        </p:nvSpPr>
        <p:spPr>
          <a:xfrm>
            <a:off x="7319817" y="3723415"/>
            <a:ext cx="724930" cy="614597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618E21-75CD-4CB0-AA16-EAB4A21AB306}"/>
              </a:ext>
            </a:extLst>
          </p:cNvPr>
          <p:cNvSpPr/>
          <p:nvPr/>
        </p:nvSpPr>
        <p:spPr>
          <a:xfrm>
            <a:off x="5306795" y="1205421"/>
            <a:ext cx="2799237" cy="6346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Support Vector Machines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A1456B-9724-400E-9CC6-F17996B53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73206"/>
              </p:ext>
            </p:extLst>
          </p:nvPr>
        </p:nvGraphicFramePr>
        <p:xfrm>
          <a:off x="207318" y="2068896"/>
          <a:ext cx="3621754" cy="264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2CC385-3E75-4724-B4D0-5226E0EF17EA}"/>
              </a:ext>
            </a:extLst>
          </p:cNvPr>
          <p:cNvSpPr/>
          <p:nvPr/>
        </p:nvSpPr>
        <p:spPr>
          <a:xfrm>
            <a:off x="348794" y="1205421"/>
            <a:ext cx="3450000" cy="7304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Types</a:t>
            </a:r>
          </a:p>
        </p:txBody>
      </p:sp>
    </p:spTree>
    <p:extLst>
      <p:ext uri="{BB962C8B-B14F-4D97-AF65-F5344CB8AC3E}">
        <p14:creationId xmlns:p14="http://schemas.microsoft.com/office/powerpoint/2010/main" val="3572164646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SVM HYPERPLANE WITH MARGIN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-1" y="766049"/>
            <a:ext cx="9143997" cy="58051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77DFB-3D28-4085-9EE3-EF7A5D547BE7}"/>
              </a:ext>
            </a:extLst>
          </p:cNvPr>
          <p:cNvSpPr/>
          <p:nvPr/>
        </p:nvSpPr>
        <p:spPr>
          <a:xfrm>
            <a:off x="348793" y="931645"/>
            <a:ext cx="3069910" cy="283304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3D6ED-FB24-41DF-96BB-E30F0179C117}"/>
              </a:ext>
            </a:extLst>
          </p:cNvPr>
          <p:cNvSpPr/>
          <p:nvPr/>
        </p:nvSpPr>
        <p:spPr>
          <a:xfrm>
            <a:off x="3851187" y="3429001"/>
            <a:ext cx="4860324" cy="29665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89DDD0-00F8-4B97-BCC9-9E560E006665}"/>
                  </a:ext>
                </a:extLst>
              </p:cNvPr>
              <p:cNvSpPr/>
              <p:nvPr/>
            </p:nvSpPr>
            <p:spPr>
              <a:xfrm>
                <a:off x="3647056" y="1250181"/>
                <a:ext cx="5064455" cy="169468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HYPER PARAMETER OPTIMIZATION 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389DDD0-00F8-4B97-BCC9-9E560E006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56" y="1250181"/>
                <a:ext cx="5064455" cy="1694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E116B0-EA11-4BF4-BE4B-2F2F411D559C}"/>
                  </a:ext>
                </a:extLst>
              </p:cNvPr>
              <p:cNvSpPr/>
              <p:nvPr/>
            </p:nvSpPr>
            <p:spPr>
              <a:xfrm>
                <a:off x="432489" y="4150600"/>
                <a:ext cx="3214567" cy="2076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C</a:t>
                </a:r>
                <a:r>
                  <a:rPr lang="en-US" sz="2000" dirty="0"/>
                  <a:t> = Regularization parameter (Total Errors)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= </a:t>
                </a:r>
                <a:r>
                  <a:rPr lang="en-US" sz="2000" dirty="0"/>
                  <a:t>value of error</a:t>
                </a:r>
                <a:r>
                  <a:rPr lang="en-US" sz="2000" b="1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E116B0-EA11-4BF4-BE4B-2F2F411D5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9" y="4150600"/>
                <a:ext cx="3214567" cy="2076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764007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3366"/>
                </a:solidFill>
              </a:rPr>
              <a:t>FEATURE ENGINEERING</a:t>
            </a:r>
            <a:endParaRPr sz="2000" dirty="0">
              <a:solidFill>
                <a:srgbClr val="003366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-4" y="766049"/>
            <a:ext cx="9144001" cy="58051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3366"/>
                </a:solidFill>
              </a:rPr>
              <a:t>  </a:t>
            </a: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hape 55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48793" y="6531000"/>
            <a:ext cx="448715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>
                <a:solidFill>
                  <a:srgbClr val="003366"/>
                </a:solidFill>
              </a:rPr>
              <a:t>AUTOMATION AND CONTROL ENGINEERING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8B43DD-D886-458E-96A9-86F8530A2965}"/>
              </a:ext>
            </a:extLst>
          </p:cNvPr>
          <p:cNvSpPr/>
          <p:nvPr/>
        </p:nvSpPr>
        <p:spPr>
          <a:xfrm>
            <a:off x="115635" y="1143516"/>
            <a:ext cx="3734805" cy="198212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0B88A-8425-4F08-8FC0-473FC6523605}"/>
              </a:ext>
            </a:extLst>
          </p:cNvPr>
          <p:cNvSpPr/>
          <p:nvPr/>
        </p:nvSpPr>
        <p:spPr>
          <a:xfrm>
            <a:off x="1081728" y="793949"/>
            <a:ext cx="1898047" cy="3456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Reading the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18AC1-3FC0-48E5-93E8-6F62BFE9163D}"/>
              </a:ext>
            </a:extLst>
          </p:cNvPr>
          <p:cNvSpPr/>
          <p:nvPr/>
        </p:nvSpPr>
        <p:spPr>
          <a:xfrm>
            <a:off x="3889903" y="1145285"/>
            <a:ext cx="1559587" cy="160613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D8F999-BE2C-4EAA-9E49-C08DA7C86911}"/>
              </a:ext>
            </a:extLst>
          </p:cNvPr>
          <p:cNvSpPr/>
          <p:nvPr/>
        </p:nvSpPr>
        <p:spPr>
          <a:xfrm>
            <a:off x="4012647" y="790339"/>
            <a:ext cx="1314100" cy="3387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Missing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6788D-8143-48F1-90CF-190FE1FEB833}"/>
              </a:ext>
            </a:extLst>
          </p:cNvPr>
          <p:cNvSpPr/>
          <p:nvPr/>
        </p:nvSpPr>
        <p:spPr>
          <a:xfrm>
            <a:off x="5488953" y="1052678"/>
            <a:ext cx="3535851" cy="2135365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C25CE6-DC84-4198-8357-FC42173826D1}"/>
              </a:ext>
            </a:extLst>
          </p:cNvPr>
          <p:cNvSpPr/>
          <p:nvPr/>
        </p:nvSpPr>
        <p:spPr>
          <a:xfrm>
            <a:off x="6787943" y="783176"/>
            <a:ext cx="1301009" cy="267700"/>
          </a:xfrm>
          <a:prstGeom prst="rect">
            <a:avLst/>
          </a:prstGeom>
          <a:solidFill>
            <a:srgbClr val="3FFF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CBAB92-FB26-4AB1-80E5-75BDBF8ACF2C}"/>
              </a:ext>
            </a:extLst>
          </p:cNvPr>
          <p:cNvSpPr/>
          <p:nvPr/>
        </p:nvSpPr>
        <p:spPr>
          <a:xfrm>
            <a:off x="475572" y="4857141"/>
            <a:ext cx="3497154" cy="3639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MOG_A – Magnetic Oil Gauge Indicator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E782A-2A40-4CA9-A6D6-BFB67A0D002C}"/>
              </a:ext>
            </a:extLst>
          </p:cNvPr>
          <p:cNvSpPr/>
          <p:nvPr/>
        </p:nvSpPr>
        <p:spPr>
          <a:xfrm>
            <a:off x="475572" y="4451106"/>
            <a:ext cx="3496466" cy="363916"/>
          </a:xfrm>
          <a:prstGeom prst="rect">
            <a:avLst/>
          </a:prstGeom>
          <a:solidFill>
            <a:srgbClr val="77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ATI – Ambient Temperature Indicator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EF3179-3D92-4DC0-B8B5-1F89E9CD4F53}"/>
              </a:ext>
            </a:extLst>
          </p:cNvPr>
          <p:cNvSpPr/>
          <p:nvPr/>
        </p:nvSpPr>
        <p:spPr>
          <a:xfrm>
            <a:off x="476499" y="4025209"/>
            <a:ext cx="3495539" cy="3639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WTI – Winding Temperature Indicator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8C7CA6-3F63-47CC-8AF2-D2740E059FB1}"/>
              </a:ext>
            </a:extLst>
          </p:cNvPr>
          <p:cNvSpPr/>
          <p:nvPr/>
        </p:nvSpPr>
        <p:spPr>
          <a:xfrm>
            <a:off x="476499" y="3604712"/>
            <a:ext cx="3495539" cy="3547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OTI - Oil Temperature Indicator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E66CC8-3840-476B-A800-25188336B1EF}"/>
              </a:ext>
            </a:extLst>
          </p:cNvPr>
          <p:cNvSpPr/>
          <p:nvPr/>
        </p:nvSpPr>
        <p:spPr>
          <a:xfrm>
            <a:off x="482224" y="5650701"/>
            <a:ext cx="3511308" cy="332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OLI – Oil Level Indicator</a:t>
            </a:r>
          </a:p>
        </p:txBody>
      </p:sp>
      <p:sp>
        <p:nvSpPr>
          <p:cNvPr id="3" name="Rectangle 2" descr="Thermometer with solid fill">
            <a:extLst>
              <a:ext uri="{FF2B5EF4-FFF2-40B4-BE49-F238E27FC236}">
                <a16:creationId xmlns:a16="http://schemas.microsoft.com/office/drawing/2014/main" id="{16385987-3A84-4F5D-B181-D4AB879D8696}"/>
              </a:ext>
            </a:extLst>
          </p:cNvPr>
          <p:cNvSpPr/>
          <p:nvPr/>
        </p:nvSpPr>
        <p:spPr>
          <a:xfrm>
            <a:off x="74681" y="3606645"/>
            <a:ext cx="360863" cy="343981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descr="High temperature with solid fill">
            <a:extLst>
              <a:ext uri="{FF2B5EF4-FFF2-40B4-BE49-F238E27FC236}">
                <a16:creationId xmlns:a16="http://schemas.microsoft.com/office/drawing/2014/main" id="{63B10773-07AB-4386-BC23-DCCE538D9449}"/>
              </a:ext>
            </a:extLst>
          </p:cNvPr>
          <p:cNvSpPr/>
          <p:nvPr/>
        </p:nvSpPr>
        <p:spPr>
          <a:xfrm>
            <a:off x="53006" y="4037297"/>
            <a:ext cx="380204" cy="36542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Low temperature with solid fill">
            <a:extLst>
              <a:ext uri="{FF2B5EF4-FFF2-40B4-BE49-F238E27FC236}">
                <a16:creationId xmlns:a16="http://schemas.microsoft.com/office/drawing/2014/main" id="{A536555D-69A6-4234-A28A-6483C9968AF7}"/>
              </a:ext>
            </a:extLst>
          </p:cNvPr>
          <p:cNvSpPr/>
          <p:nvPr/>
        </p:nvSpPr>
        <p:spPr>
          <a:xfrm>
            <a:off x="77015" y="4461748"/>
            <a:ext cx="356194" cy="353386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descr="Gauge with solid fill">
            <a:extLst>
              <a:ext uri="{FF2B5EF4-FFF2-40B4-BE49-F238E27FC236}">
                <a16:creationId xmlns:a16="http://schemas.microsoft.com/office/drawing/2014/main" id="{A8FC10DF-D97F-479C-A843-EA6A59E4D7E8}"/>
              </a:ext>
            </a:extLst>
          </p:cNvPr>
          <p:cNvSpPr/>
          <p:nvPr/>
        </p:nvSpPr>
        <p:spPr>
          <a:xfrm>
            <a:off x="98999" y="4866521"/>
            <a:ext cx="340040" cy="311533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descr="Fuel with solid fill">
            <a:extLst>
              <a:ext uri="{FF2B5EF4-FFF2-40B4-BE49-F238E27FC236}">
                <a16:creationId xmlns:a16="http://schemas.microsoft.com/office/drawing/2014/main" id="{5D62BE48-5ECA-4C71-AB11-8CB0B63FFEA0}"/>
              </a:ext>
            </a:extLst>
          </p:cNvPr>
          <p:cNvSpPr/>
          <p:nvPr/>
        </p:nvSpPr>
        <p:spPr>
          <a:xfrm>
            <a:off x="77015" y="5659545"/>
            <a:ext cx="356194" cy="332301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 descr="High voltage with solid fill">
            <a:extLst>
              <a:ext uri="{FF2B5EF4-FFF2-40B4-BE49-F238E27FC236}">
                <a16:creationId xmlns:a16="http://schemas.microsoft.com/office/drawing/2014/main" id="{A9E90403-F762-4B9F-BAF1-F462CBBD1EA6}"/>
              </a:ext>
            </a:extLst>
          </p:cNvPr>
          <p:cNvSpPr/>
          <p:nvPr/>
        </p:nvSpPr>
        <p:spPr>
          <a:xfrm>
            <a:off x="73088" y="5276476"/>
            <a:ext cx="340040" cy="311533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 descr="Power with solid fill">
            <a:extLst>
              <a:ext uri="{FF2B5EF4-FFF2-40B4-BE49-F238E27FC236}">
                <a16:creationId xmlns:a16="http://schemas.microsoft.com/office/drawing/2014/main" id="{344E3DEB-7857-498A-9A20-92B0B8BD5510}"/>
              </a:ext>
            </a:extLst>
          </p:cNvPr>
          <p:cNvSpPr/>
          <p:nvPr/>
        </p:nvSpPr>
        <p:spPr>
          <a:xfrm>
            <a:off x="5428731" y="5132626"/>
            <a:ext cx="323111" cy="304332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052E4-23F8-4118-844D-E1530F32AA8C}"/>
              </a:ext>
            </a:extLst>
          </p:cNvPr>
          <p:cNvSpPr/>
          <p:nvPr/>
        </p:nvSpPr>
        <p:spPr>
          <a:xfrm>
            <a:off x="468150" y="5276476"/>
            <a:ext cx="3511309" cy="3115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OTI_A – Oil Temperature Indicator Alarm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8C9B7C-BCC0-4629-A7AE-2F4A8C604717}"/>
              </a:ext>
            </a:extLst>
          </p:cNvPr>
          <p:cNvSpPr/>
          <p:nvPr/>
        </p:nvSpPr>
        <p:spPr>
          <a:xfrm>
            <a:off x="5796927" y="5134641"/>
            <a:ext cx="3177423" cy="304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OTI_T-Oil Temperature Indicator Trip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6F012B-A9E8-448C-A854-E0C617864188}"/>
              </a:ext>
            </a:extLst>
          </p:cNvPr>
          <p:cNvSpPr/>
          <p:nvPr/>
        </p:nvSpPr>
        <p:spPr>
          <a:xfrm>
            <a:off x="115635" y="6068499"/>
            <a:ext cx="8909171" cy="424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transformer monitoring datasets were collected via IoT devices from June 25</a:t>
            </a:r>
            <a:r>
              <a:rPr lang="en-US" sz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th,</a:t>
            </a:r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2019 to April 14</a:t>
            </a:r>
            <a:r>
              <a:rPr lang="en-US" sz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th,</a:t>
            </a:r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2020 which was also updated data for every 15 minutes.</a:t>
            </a:r>
            <a:endParaRPr lang="en-US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68739B-EE2D-49CF-8756-DCC190D7AD08}"/>
              </a:ext>
            </a:extLst>
          </p:cNvPr>
          <p:cNvSpPr/>
          <p:nvPr/>
        </p:nvSpPr>
        <p:spPr>
          <a:xfrm>
            <a:off x="691549" y="3190814"/>
            <a:ext cx="2704820" cy="3547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Independent Parameter (input)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C10E0D-EA1B-4D0E-8097-B501FCC60D1D}"/>
              </a:ext>
            </a:extLst>
          </p:cNvPr>
          <p:cNvSpPr/>
          <p:nvPr/>
        </p:nvSpPr>
        <p:spPr>
          <a:xfrm>
            <a:off x="6636743" y="4768710"/>
            <a:ext cx="1462712" cy="3639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Target (prediction)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406F1A-6CFD-4862-A2AE-3EF09CA78EA7}"/>
              </a:ext>
            </a:extLst>
          </p:cNvPr>
          <p:cNvSpPr/>
          <p:nvPr/>
        </p:nvSpPr>
        <p:spPr>
          <a:xfrm>
            <a:off x="4009575" y="3346506"/>
            <a:ext cx="2184718" cy="1520015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60C4B-C60A-44AD-835D-2FF15FC79017}"/>
              </a:ext>
            </a:extLst>
          </p:cNvPr>
          <p:cNvSpPr/>
          <p:nvPr/>
        </p:nvSpPr>
        <p:spPr>
          <a:xfrm>
            <a:off x="5481154" y="5588007"/>
            <a:ext cx="3511308" cy="396585"/>
          </a:xfrm>
          <a:prstGeom prst="rect">
            <a:avLst/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Notched Right 33">
            <a:extLst>
              <a:ext uri="{FF2B5EF4-FFF2-40B4-BE49-F238E27FC236}">
                <a16:creationId xmlns:a16="http://schemas.microsoft.com/office/drawing/2014/main" id="{48C60A0B-5F4B-4B33-BEFF-297A42F8F4CA}"/>
              </a:ext>
            </a:extLst>
          </p:cNvPr>
          <p:cNvSpPr/>
          <p:nvPr/>
        </p:nvSpPr>
        <p:spPr>
          <a:xfrm>
            <a:off x="3509319" y="3346506"/>
            <a:ext cx="462719" cy="8249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72750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792</Words>
  <Application>Microsoft Office PowerPoint</Application>
  <PresentationFormat>On-screen Show (4:3)</PresentationFormat>
  <Paragraphs>195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Wingdings</vt:lpstr>
      <vt:lpstr>Custom Theme</vt:lpstr>
      <vt:lpstr>Custom Theme</vt:lpstr>
      <vt:lpstr>POLI</vt:lpstr>
      <vt:lpstr>Titolo presentazione sottotitolo</vt:lpstr>
      <vt:lpstr>AGENDA</vt:lpstr>
      <vt:lpstr>INTRODUCTION AND OBJECTIVE OF THESIS</vt:lpstr>
      <vt:lpstr>TRANSFORMER FAILURES</vt:lpstr>
      <vt:lpstr>IoT DEVICES FOR DISTRIBUTION TRANSFORMER </vt:lpstr>
      <vt:lpstr>MACHINE LEARNING</vt:lpstr>
      <vt:lpstr>SUPPORT VECTOR MACHINES</vt:lpstr>
      <vt:lpstr>SVM HYPERPLANE WITH MARGIN</vt:lpstr>
      <vt:lpstr>FEATURE ENGINEERING</vt:lpstr>
      <vt:lpstr>MODEL TRAINING AND TESTING</vt:lpstr>
      <vt:lpstr>SVC DECISION BOUNDRY</vt:lpstr>
      <vt:lpstr>HYPER PARAMETER TUNNING GRID SEARCH CV</vt:lpstr>
      <vt:lpstr>HYPER PARAMETER TUNNING BAYESIAN OPTIMIZATION</vt:lpstr>
      <vt:lpstr>ACCURACY SCORE</vt:lpstr>
      <vt:lpstr>MODEL PERFORMANCE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Mullai Venthan Anna durai</cp:lastModifiedBy>
  <cp:revision>151</cp:revision>
  <dcterms:modified xsi:type="dcterms:W3CDTF">2021-04-24T18:17:44Z</dcterms:modified>
</cp:coreProperties>
</file>